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373" r:id="rId3"/>
    <p:sldId id="599" r:id="rId4"/>
    <p:sldId id="611" r:id="rId5"/>
    <p:sldId id="586" r:id="rId6"/>
    <p:sldId id="587" r:id="rId7"/>
    <p:sldId id="588" r:id="rId8"/>
    <p:sldId id="589" r:id="rId9"/>
    <p:sldId id="590" r:id="rId10"/>
    <p:sldId id="591" r:id="rId11"/>
    <p:sldId id="592" r:id="rId12"/>
    <p:sldId id="593" r:id="rId13"/>
    <p:sldId id="594" r:id="rId14"/>
    <p:sldId id="595" r:id="rId15"/>
    <p:sldId id="596" r:id="rId16"/>
    <p:sldId id="597" r:id="rId17"/>
    <p:sldId id="598" r:id="rId18"/>
    <p:sldId id="481" r:id="rId19"/>
    <p:sldId id="536" r:id="rId20"/>
    <p:sldId id="537" r:id="rId21"/>
    <p:sldId id="493" r:id="rId22"/>
    <p:sldId id="539" r:id="rId23"/>
    <p:sldId id="625" r:id="rId24"/>
    <p:sldId id="626" r:id="rId25"/>
    <p:sldId id="627" r:id="rId26"/>
    <p:sldId id="538" r:id="rId27"/>
    <p:sldId id="540" r:id="rId28"/>
    <p:sldId id="492" r:id="rId29"/>
    <p:sldId id="484" r:id="rId30"/>
    <p:sldId id="601" r:id="rId31"/>
    <p:sldId id="602" r:id="rId32"/>
    <p:sldId id="603" r:id="rId33"/>
    <p:sldId id="604" r:id="rId34"/>
    <p:sldId id="605" r:id="rId35"/>
    <p:sldId id="606" r:id="rId36"/>
    <p:sldId id="624" r:id="rId37"/>
    <p:sldId id="607" r:id="rId38"/>
    <p:sldId id="608" r:id="rId39"/>
    <p:sldId id="613" r:id="rId40"/>
    <p:sldId id="306" r:id="rId41"/>
    <p:sldId id="614" r:id="rId42"/>
    <p:sldId id="615" r:id="rId43"/>
    <p:sldId id="618" r:id="rId44"/>
    <p:sldId id="445" r:id="rId45"/>
    <p:sldId id="439" r:id="rId46"/>
    <p:sldId id="457" r:id="rId47"/>
    <p:sldId id="447" r:id="rId48"/>
    <p:sldId id="458" r:id="rId49"/>
    <p:sldId id="446" r:id="rId50"/>
    <p:sldId id="459" r:id="rId51"/>
    <p:sldId id="462" r:id="rId52"/>
    <p:sldId id="440" r:id="rId53"/>
    <p:sldId id="448" r:id="rId54"/>
    <p:sldId id="455" r:id="rId55"/>
    <p:sldId id="449" r:id="rId56"/>
    <p:sldId id="622" r:id="rId57"/>
    <p:sldId id="470" r:id="rId58"/>
    <p:sldId id="620" r:id="rId59"/>
    <p:sldId id="619" r:id="rId60"/>
    <p:sldId id="623" r:id="rId61"/>
    <p:sldId id="621" r:id="rId62"/>
    <p:sldId id="46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70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7:30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2487 542 24575,'0'-8'0,"-13"-9"0,9 4 0,-22-14 0,18 14 0,-19-14 0,15 14 0,-16-14 0,7 12 0,-8-6 0,-1 6 0,1 1 0,0-1 0,-1 0 0,1 1 0,0-1 0,8 2 0,-7 5 0,7-3 0,0 5 0,-6-9 0,6 9 0,0-5 0,-6 3 0,6-5 0,0 5 0,2-3 0,8 9 0,0-7 0,-7 8 0,5-9 0,-6 4 0,0 0 0,6-3 0,-14 1 0,14 2 0,-14-7 0,14 11 0,-14-11 0,14 11 0,-6-4 0,8 1 0,1 4 0,0-4 0,0 5 0,2 0 0,-2 0 0,1 0 0,-2 0 0,-8-6 0,-2 4 0,-8-5 0,-1 1 0,1 4 0,-1-4 0,1-1 0,0 6 0,-1-6 0,1 7 0,-1 0 0,1-7 0,8 6 0,-6-6 0,6 7 0,0 0 0,-6 0 0,6 0 0,-8 0 0,-1 0 0,-11 0 0,9 0 0,-10 0 0,13 0 0,-12 0 0,8 0 0,-8 0 0,12 0 0,-1 0 0,1 0 0,8 0 0,2 0 0,8 0 0,1 0 0,-1 0 0,-8 0 0,6 0 0,-14 0 0,6 0 0,-9 0 0,1 0 0,0 0 0,-1 7 0,1-6 0,-1 6 0,1-1 0,8-4 0,2 5 0,8-3 0,1-3 0,-1 9 0,-8-3 0,-2 6 0,0-5 0,-6 5 0,14-6 0,-6 5 0,0-6 0,11 3 0,-10-3 0,12 0 0,-13 5 0,6-4 0,-6 0 0,9 3 0,4-5 0,-4 1 0,9 4 0,-9-9 0,9 8 0,-3-4 0,4 4 0,0 1 0,0 7 0,0 4 0,0 8 0,0 1 0,0-1 0,0 0 0,0 1 0,0-1 0,0 0 0,0-8 0,0 6 0,0-14 0,0 6 0,0-8 0,0-1 0,0 1 0,0-2 0,0 0 0,0-1 0,3 0 0,3-3 0,4 3 0,9 0 0,-7 3 0,16-3 0,-8 3 0,10-3 0,-1 7 0,0-1 0,13 3 0,-10-2 0,9 1 0,-12-1 0,1-7 0,11 7 0,-9-7 0,9 9 0,0-9 0,3 6 0,12-3 0,0 7 0,0-7 0,15 7 0,-11-16 0,11 17 0,-15-9 0,0 1 0,-12 3 0,9-12 0,-21 11 0,9-11 0,-11 11 0,-9-12 0,6 6 0,-6-1 0,0-4 0,6 4 0,-15-6 0,15 0 0,-6 0 0,0 5 0,7-4 0,-16 4 0,15-5 0,-6 0 0,9 0 0,-1 0 0,12 0 0,-9 0 0,21 0 0,-9 0 0,1 0 0,8 0 0,-21 0 0,21 0 0,-21 0 0,9 0 0,0 0 0,-17 0 0,15-7 0,-18 6 0,8-12 0,0 4 0,1-5 0,-1-1 0,0-6 0,0 4 0,-8-2 0,7 5 0,-7 1 0,8-2 0,-8 2 0,6-1 0,-14 8 0,6-6 0,-9 11 0,1-8 0,-2 4 0,-3-5 0,2 6 0,-7-4 0,3 4 0,-1-1 0,-2-3 0,2 2 0,2-5 0,-4 1 0,8 4 0,-7-4 0,7 9 0,-8-8 0,4 3 0,-5-3 0,-3 5 0,-3 0 0,-3 4 0,-1-3 0,0 2 0,0-3 0,4-1 0,-4 4 0,9-9 0,-8 9 0,8-8 0,-4 5 0,1-1 0,3-3 0,-3 3 0,4-3 0,0 0 0,0 4 0,0 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7:35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1389 0 24575,'-17'0'0,"-2"0"0,-38 0 0,21 0 0,-33 0 0,25 0 0,0 0 0,3 0 0,11 0 0,-11 0 0,9 0 0,-9 0 0,11 0 0,1 0 0,-1 0 0,-11 0 0,9 0 0,-21 0 0,9 0 0,-1 0 0,-8 0 0,21 0 0,-1 0 0,6 0 0,14 0 0,-6 0 0,9 5 0,-1-4 0,0 8 0,1-7 0,-1 2 0,5 1 0,-3 1 0,3 4 0,-5 1 0,0 0 0,1-1 0,-1 1 0,0-1 0,1 1 0,-9 1 0,6-1 0,-15 3 0,7 6 0,-8-4 0,0 5 0,8-8 0,-7 1 0,16-3 0,-7 1 0,8-6 0,5 3 0,-4-7 0,9 7 0,-8-8 0,8 8 0,-4-4 0,5 4 0,-5 1 0,4 0 0,-4 1 0,0-1 0,4 1 0,-4 0 0,5-1 0,0 1 0,-6 7 0,4 3 0,-4 8 0,6 1 0,0-1 0,0-8 0,0 6 0,0-14 0,0 5 0,0-7 0,0 0 0,0-1 0,0 1 0,0-1 0,0 1 0,0-1 0,5 1 0,0 0 0,14 1 0,-6-1 0,14 3 0,-6-1 0,8 1 0,-8-5 0,7 4 0,-7-5 0,8 0 0,0-2 0,1 1 0,-1-6 0,0 12 0,-8-11 0,6 4 0,-6-6 0,8 7 0,1-5 0,-1 4 0,12-6 0,3 0 0,0 0 0,9 0 0,-9 0 0,27 0 0,-23 0 0,21 0 0,-25 0 0,0 7 0,8-6 0,-8 6 0,12-7 0,-12 0 0,9 0 0,-9 0 0,1 0 0,-4 0 0,-12 0 0,12 0 0,-17 0 0,15 0 0,-18 0 0,8 0 0,-8 0 0,6 0 0,-14 0 0,14 0 0,-14 0 0,14 0 0,-14 0 0,6 0 0,0 0 0,2 0 0,8-7 0,0-8 0,-8 1 0,18-17 0,-15 16 0,17-17 0,-12 16 0,-6-12 0,5 12 0,-14-3 0,5 6 0,-8 2 0,-1 1 0,1-1 0,-5-8 0,3 6 0,-1-14 0,5 6 0,-5-9 0,6-11 0,-5 9 0,7-9 0,-8 11 0,5 1 0,-11 8 0,5 2 0,-7 0 0,0 6 0,0-6 0,0 8 0,0 1 0,0-1 0,0 0 0,0 1 0,0-1 0,0 0 0,0 1 0,-5 0 0,-1 0 0,0-1 0,-4 1 0,5 4 0,-6-4 0,0 4 0,0 0 0,-7-5 0,5 10 0,-6-11 0,8 11 0,1-4 0,-1 5 0,0 0 0,1 0 0,-1 0 0,0 0 0,-8 0 0,7 0 0,-16 0 0,7 0 0,-8 0 0,8 0 0,-7 0 0,16 0 0,-16 0 0,7 0 0,0 0 0,-6 0 0,14 0 0,-6 0 0,8 5 0,-8-4 0,7 4 0,-7-5 0,9 0 0,-1 0 0,2 0 0,0 0 0,1 0 0,0 0 0,0 0 0,0 0 0,0 0 0,-10 0 0,6 0 0,-7 0 0,0 0 0,6 0 0,-6 0 0,9 0 0,-1 0 0,0 0 0,1 0 0,0 0 0,-1 0 0,2 0 0,4 0 0,1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7:52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632 49 24575,'-11'0'0,"2"0"0,-12 0 0,-11 0 0,-1 0 0,-20 0 0,21 0 0,-33 0 0,29 0 0,-29 0 0,41 0 0,-27 0 0,35 0 0,-23 0 0,26 0 0,-6 0 0,9 0 0,5 5 0,1 0 0,4 4 0,-5-4 0,4 3 0,-4-2 0,0 4 0,4 1 0,-8 0 0,7-1 0,-7 1 0,8-1 0,-9 1 0,9 8 0,-10 2 0,9 0 0,-11 6 0,11-6 0,-4 8 0,1-8 0,4-2 0,-4 0 0,5-6 0,0 6 0,0-9 0,0 9 0,0-6 0,0 5 0,0-7 0,0 8 0,0-7 0,0 7 0,7 0 0,-1-6 0,8 14 0,-3-14 0,3 14 0,6-13 0,-6 6 0,13-6 0,-6-1 0,0 0 0,6-6 0,-14 3 0,14-9 0,-6 3 0,8 3 0,1-5 0,-1 4 0,12 2 0,-9-6 0,21 7 0,-9-9 0,27 0 0,-11 0 0,11 0 0,-15 0 0,-1 0 0,1 0 0,0 0 0,0 0 0,-12 0 0,9 0 0,-21 0 0,9 0 0,-11 0 0,-1 0 0,0 0 0,-8 0 0,6 0 0,6 0 0,-1 0 0,9 0 0,-12 0 0,0 0 0,0 0 0,12 0 0,-8 0 0,8 0 0,-12 0 0,0 0 0,-8 0 0,7 0 0,-8 0 0,1 0 0,7 0 0,-7 0 0,8 0 0,-8 0 0,6 0 0,-6 0 0,8 0 0,12 0 0,-9 0 0,10 0 0,-13-7 0,12 6 0,-9-13 0,21 4 0,-20 2 0,19-9 0,-8 7 0,0 0 0,9-7 0,-21 8 0,9-7 0,-20 8 0,7-5 0,-16 6 0,7-1 0,-8-1 0,-1 3 0,1 0 0,-1-3 0,1 3 0,0-5 0,-5 0 0,5-8 0,-5 7 0,6-7 0,-6 0 0,4 6 0,-9-14 0,8 14 0,-8-6 0,4 0 0,-5 6 0,0-6 0,0 8 0,0 1 0,0-9 0,0 6 0,0-6 0,0 8 0,0 1 0,0-1 0,0 0 0,-5 0 0,4 1 0,-8-1 0,3 0 0,-5 1 0,0-1 0,1 0 0,-9-1 0,6 1 0,-15 3 0,16-1 0,-16 1 0,16 1 0,-16-6 0,16 12 0,-7-6 0,8 7 0,0 0 0,1 0 0,0 0 0,-1 0 0,1 0 0,0 0 0,-1 0 0,0 0 0,-8 0 0,7 0 0,-16 0 0,-5 0 0,1 0 0,-9-6 0,0 4 0,8-4 0,-20 6 0,21 0 0,-21 0 0,21 0 0,-10 0 0,21 0 0,-6 0 0,14 0 0,-6 0 0,0 0 0,6-5 0,-6 4 0,9-4 0,-1 5 0,0 0 0,1 0 0,0 0 0,0 0 0,2 0 0,-2 0 0,2 0 0,-3 0 0,2 0 0,-1 0 0,0 0 0,-1 0 0,1 0 0,0-5 0,0 4 0,-1-4 0,1 5 0,-1 0 0,0-5 0,1 4 0,0-4 0,1 5 0,4-3 0,-3 2 0,7-6 0,-6 7 0,6-7 0,-2 6 0,3-2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7:5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536 1 24575,'-13'0'0,"-17"0"0,9 0 0,-30 0 0,15 0 0,-8 0 0,3 0 0,-1 0 0,18 0 0,-15 0 0,26 0 0,-6 0 0,9 0 0,-1 0 0,-8 0 0,-2 0 0,-2 12 0,2 5 0,8 3 0,1-1 0,1-8 0,5-1 0,-3 1 0,8-1 0,-4 1 0,5-1 0,0 1 0,0 0 0,0-1 0,0 1 0,0 8 0,0-7 0,0 7 0,0-8 0,0-1 0,0 0 0,0 0 0,0-1 0,0 1 0,4 0 0,2 1 0,5 0 0,1 7 0,-1-5 0,10 8 0,0-8 0,8 1 0,0 1 0,1-1 0,-9-1 0,6 1 0,-6-7 0,8-1 0,-8-6 0,-2 0 0,-8 0 0,-1 0 0,1 0 0,-1 0 0,1 0 0,0 0 0,-1 0 0,1 0 0,-2 0 0,1 0 0,-1 0 0,1 0 0,8 0 0,-5 0 0,14 0 0,-14 0 0,6 0 0,-8 0 0,-1 0 0,1 0 0,-1 0 0,0 0 0,-1 0 0,-1 0 0,1 0 0,1 0 0,0 0 0,1-5 0,8-2 0,-7-4 0,15-4 0,-6 9 0,8-7 0,1 5 0,-1-7 0,-8 2 0,6 6 0,-14-3 0,6 4 0,-9 0 0,1-3 0,-1 4 0,-5-5 0,-1 1 0,-4 1 0,0-1 0,0 0 0,0-1 0,0-1 0,0 0 0,0 1 0,0-1 0,0-8 0,0 6 0,0-5 0,0 8 0,0-1 0,0 2 0,-4 0 0,-1-1 0,-4 1 0,-2 3 0,1 3 0,0-2 0,-1 4 0,0-9 0,1 9 0,-1-9 0,0 9 0,-8-10 0,7 9 0,-7-9 0,8 5 0,0 0 0,1 1 0,-9-1 0,6 4 0,-6-4 0,8 6 0,1 0 0,-1 0 0,0 0 0,2 0 0,-2 0 0,2 0 0,-1 0 0,1 0 0,-1 0 0,-4 0 0,3 0 0,-13 0 0,11 0 0,-14 0 0,14 0 0,-6 0 0,8 0 0,5-5 0,2 4 0,4-4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8:10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3415 24575,'17'16'0,"2"-3"0,45 37 0,-14-18 0,13 8 0,8 0 0,-8-11 0,1-4-793,6 5 1,1-3 792,-4-4 0,-1-6 0,0-9 0,0-3 0,4 7 0,2-1-1015,7-2 1,4-2 1014,-7-2 0,4 1 0,-3-1-1254,10 2 1,2-2 1253,-4-4 0,6-1 0,-2-1 0,-15 2 0,-3-1 0,2-1 0,7-2 0,2-1 0,0-4 0,-1-6 0,0-3 0,0-2-847,0-3 0,1-3 0,-2-2 847,2-5 0,-1-3 0,-1-2 0,-2-2 0,-1-3 0,-3 3 0,-9 6 0,-2 1 0,0-1-402,-1-3 0,1-1 1,-2 0 401,-3 1 0,-1-1 0,0 3 187,24-11 1,-1-1-188,-1-7 0,-3 0 0,-15 12 0,-3 1 714,-4 0 0,-1 0-714,-11 9 0,0 1 0,6 0 0,-2 0 0,19-22 0,8 8 0,-31 9 0,0-1 0,35-9 0,-26 8 0,2-2 0,-3 7 0,0-1 0,3-6 0,0-1 0,0 0 0,1 0 0,0-1 0,-2 2 0,-9 8 0,-2 1 0,2-6 0,-2 2 2669,16-7-2669,-7 0 2759,-9 10-2759,-12 14 1857,-6-11-1857,-4 14 779,-6-5-779,-3 8 0,1 5 0,1-12 0,-1 10 0,1-11 0,-1 9 0,0-1 0,1-8 0,7 4 0,-4-4 0,4 7 0,-7-8 0,-1 8 0,3-16 0,6 7 0,2-8 0,8 0 0,-1-1 0,0 1 0,0-1 0,1 1 0,-1 6 0,0-4 0,0 10 0,1-4 0,-1 6 0,0 1 0,0-1 0,1 0 0,-1 1 0,0-1 0,0 0 0,13-10 0,2 6 0,11-16 0,1 6 0,0-8 0,-1 0 0,-11 10 0,-3-4 0,-12 14 0,1-10 0,-9 12 0,-2-4 0,-9 8 0,1 1 0,-1 4 0,-4-4 0,4 4 0,-4-4 0,-1-1 0,5 0 0,-4 1 0,6-9 0,7 4 0,-2-13 0,10 12 0,-10-12 0,10 12 0,-12-4 0,3 8 0,-5-7 0,-2 6 0,9-8 0,-5 2 0,4 4 0,-7-3 0,7 5 0,-6 2 0,8-10 0,-2 7 0,-5-6 0,5 8 0,-8 1 0,0 0 0,7-1 0,-3-8 0,13 4 0,-14-3 0,13 4 0,-14 4 0,6-1 0,-7-7 0,-1 6 0,1-1 0,-1 4 0,0 4 0,-1-4 0,1-1 0,-1 0 0,1 1 0,-1-1 0,-4 0 0,4 5 0,-4-3 0,-1 3 0,5-5 0,-4 5 0,0-3 0,2 4 0,-7-6 0,8 6 0,-8-4 0,8 3 0,-3-5 0,5 5 0,-5-3 0,3 3 0,-8-5 0,9 0 0,-5 2 0,0-1 0,-1 6 0,-4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8:12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24575,'20'0'0,"3"0"0,17 0 0,4 0 0,-8 0 0,3 0 0,-18 0 0,0 0 0,2 0 0,-11 0 0,4-5 0,-7 4 0,0-4 0,-1 1 0,0 3 0,1-3 0,1 4 0,-2 0 0,1-3 0,1 2 0,-1-3 0,2-1 0,-1 4 0,9-11 0,-6 11 0,6-6 0,-9 3 0,1 2 0,-1-2 0,1-1 0,-1 4 0,0-4 0,0 0 0,1 4 0,-1-4 0,1 0 0,-2 4 0,2-3 0,-3 4 0,1 0 0,-5 3 0,-1 10 0,-3 7 0,-8 21 0,6 3 0,-14 11 0,5 1 0,1 15 0,-7-11 0,7 12 0,-1-1 0,-4-23 0,14 20 0,-12-35 0,11 20 0,-11-21 0,11 1 0,-4-6 0,1-14 0,4 6 0,-4-9 0,5 1 0,0-1 0,0 0 0,0 0 0,0-1 0,0 2 0,0-3 0,0 2 0,0-2 0,0-3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6:54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1133 151 24575,'-21'0'0,"7"0"0,-25 0 0,15 0 0,-17-6 0,0 4 0,-4-13 0,1 7 0,3-2 0,12-3 0,-13 11 0,10-11 0,-9 11 0,11-4 0,-11-3 0,9 7 0,-21-6 0,20 2 0,-8 4 0,12-5 0,0 1 0,-1 4 0,1-4 0,-1-1 0,1 5 0,0-4 0,-1 6 0,9 0 0,2-5 0,8 4 0,1-4 0,0 5 0,1 0 0,1 0 0,-1 0 0,1 0 0,-1 5 0,-9 3 0,6 2 0,-7-3 0,14 2 0,-4-4 0,8 5 0,-7-5 0,7 4 0,-9-3 0,9 5 0,-9 0 0,9-2 0,-4 1 0,5-2 0,0 1 0,0 0 0,0 0 0,0 9 0,0-5 0,0 14 0,0-14 0,0 6 0,0-9 0,0 1 0,0-1 0,0 1 0,0 0 0,0-2 0,0 2 0,0-1 0,0 0 0,0 1 0,5-1 0,1 1 0,5-1 0,-1 1 0,1-5 0,-2-1 0,2-5 0,-2 0 0,2 0 0,0 0 0,-1 0 0,1 0 0,-1 0 0,1 0 0,8 6 0,2-4 0,0 4 0,6 1 0,-6-6 0,8 12 0,-8-11 0,6 11 0,-6-12 0,9 6 0,-9-7 0,6 0 0,-6 0 0,8 0 0,0 0 0,-8 0 0,6 0 0,-14 0 0,6 0 0,0 0 0,-7 0 0,7 0 0,-8 0 0,0 0 0,-1 0 0,1 0 0,-1 0 0,0 0 0,-1 0 0,0 0 0,-1 0 0,1 0 0,1 0 0,0 0 0,1 0 0,8 0 0,-7 0 0,7 0 0,-8 0 0,-1 0 0,1 0 0,-1 0 0,0 0 0,-1 0 0,-1 0 0,1 0 0,0 0 0,2 0 0,8 0 0,2 0 0,8-7 0,0-1 0,1-6 0,-9 1 0,-3 5 0,-7-2 0,0 9 0,-1-8 0,1 8 0,-5-8 0,2 8 0,-7-7 0,3 4 0,0-4 0,-3-1 0,3 1 0,-1 3 0,-2-3 0,7 6 0,-7-7 0,2 3 0,2 0 0,-4-4 0,9 5 0,-9-5 0,8-1 0,-8 2 0,4 0 0,-5 1 0,0 0 0,0 1 0,0-1 0,-3 4 0,-3-4 0,-2 6 0,-2-6 0,2 7 0,3-7 0,-3 7 0,3-3 0,-4 4 0,4-3 0,-3 2 0,3-3 0,-4 4 0,1-3 0,4 2 0,0-3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6:58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24575,'21'20'0,"36"37"0,15 4-1714,-10-7 0,4 3 1714,-11-9 0,1 0-1065,17 11 1,2 3 1064,-24-18 0,0 1 0,4 3-724,17 14 1,5 2-1,0-1 724,-5-6 0,0-3 0,3 3 0,-8-4 0,3 3 0,0-1 0,1-2-763,-2-6 1,1-2-1,-1-2 1,-1 1 762,-5-1 0,-1 0 0,0 0 0,3 0 0,15 9 0,5 1 0,-1-1 0,-3-2 0,4 3 0,-3-2 0,3 0 0,-7-6 0,4 2 0,0-1 0,-2-1 0,-10-6 0,-1 0 0,0 0 0,0-1 0,2 1 0,1-1 0,0 0 0,-1 1 0,-2 0 0,0 0 0,-1 1 0,-2-3 0,12 7 0,-1-3 0,-2 0-177,-7-6 0,-1 0 0,-2-2 177,26 12 0,-3-2 0,-7-5 0,0-1 0,-20-12 0,1 1 0,0 1 0,0 3 0,0 1 0,-2-3 0,20 3 0,2-1 0,-4 3 0,5 2 0,-8-4 0,-7-7 0,-2-1 0,1 2 0,4 2 0,-1-1 0,-4-2 0,-2-1 0,0-2 0,22 5 0,4-1 0,-2-1 0,6 1 0,-9-4 0,-9-6 0,-2-2 113,-8-3 0,3 1 0,-3 0-113,6 2 0,-1 1 0,19 2 0,3-2 0,0-5 0,-1-1 0,-11 6 0,-1-2 0,-1-11 0,-2 1 907,-9 10 1,-2-1-908,1-9 0,-1-1 0,1 11 0,0 0 0,0-10 0,-1-1 0,-8 9 0,-1 2 1529,-2-6 0,-1 1-1529,2 5 0,-2 0 0,41 1 0,-40-1 0,0-2 0,36-8 0,-37 9 0,1 0 0,40-8 0,-41 8 0,2 0 0,-1-3 0,-1-1 0,41 6 0,-40-2 0,-1 0 0,36 1 0,0 11 0,-16-3 2293,-2-8-2293,-16 5 1929,-1-15-1929,-10 13 1184,7-14-1184,-7 14 691,11-13-691,-13 7 0,10-1 0,-9-6 0,0 13 0,-2-14 0,-1 6 0,-9-1 0,9 2 0,-12 1 0,1-3 0,11 2 0,-9 1 0,9 1 0,-12 3 0,13-3 0,-11 5 0,22 3 0,-9-2 0,12 3 0,-12-2 0,9 1 0,-9-1 0,0 0 0,-3-1 0,-11-1 0,-1-7 0,-8 3 0,-2-10 0,-9 9 0,1-9 0,0 4 0,-2-5 0,1 0 0,0 0 0,0 0 0,1 0 0,8 0 0,-7 4 0,7-3 0,-8 4 0,-1-5 0,1 0 0,0 0 0,-1 0 0,1 0 0,-1 0 0,9 0 0,2 0 0,0 0 0,6 0 0,-14 0 0,6 0 0,-8 0 0,-1 0 0,1 0 0,-2 0 0,1 0 0,-1 0 0,0 0 0,1 0 0,0 0 0,9 0 0,-6 0 0,6 0 0,-9 0 0,1 0 0,0 0 0,-1 0 0,0 0 0,8 0 0,2 0 0,9 0 0,0 0 0,12 0 0,-9 0 0,10 0 0,-13 0 0,0 0 0,1 0 0,-9 0 0,-3 0 0,-7 0 0,0 0 0,-1 0 0,1 0 0,-2 0 0,-4 0 0,-2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9T20:37:0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24575,'12'0'0,"20"0"0,-8 0 0,17 0 0,-11 0 0,-1 0 0,0 0 0,-8 0 0,6 0 0,-6 7 0,9 1 0,-1 6 0,-8-1 0,-2-1 0,-9-1 0,1-5 0,-1 3 0,1-8 0,0 9 0,-1-9 0,1 8 0,-1-8 0,1 9 0,-1-9 0,1 8 0,0-3 0,-1 0 0,1 4 0,-1-9 0,1 8 0,-1-8 0,-4 9 0,-1-6 0,-5 5 0,5-4 0,-4 3 0,8-2 0,-3 4 0,0 1 0,3 0 0,-3-1 0,5 1 0,-1-1 0,-4 1 0,4-1 0,-4-4 0,-1 4 0,4-9 0,-8 8 0,5-8 0,0 4 0,2-1 0,2-3 0,-5 7 0,-3-6 0,-7 2 0,-4-4 0,0 5 0,-2 1 0,0 4 0,0 1 0,-8 8 0,5 2 0,-17 20 0,3 3 0,-9 12 0,-4 15 0,3-11 0,-7 26 0,7-26 0,-3 12 0,14-28 0,2-3 0,12-20 0,1-3 0,6-7 0,-4 0 0,6-6 0,-5 0 0,4-5 0,2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5:48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3564 24575,'13'0'0,"7"0"0,1-6 0,8-9 0,12-3 0,3-14 0,12 3 0,16-12 0,-13 3 0,28-7 0,-22-7-460,23 5 460,-23-5 0,12-3 0,-20 14 0,4-10 0,-5 14 0,6-14 0,-17 13 0,13-12 0,-22 8 0,6 6 0,-9-5 0,-4 11 460,-6 1-460,8-11 0,-14 7 0,17-19 0,-10 20 0,12-21 0,-11 9 0,10-12 0,-6 1 0,12-16 0,-12 11 0,10-10 0,-7-2 0,6 13 0,2-12 0,1 0 0,-11 11 0,8-11 0,-9 15 0,0 1 0,3 10 0,-4-7 0,-5 19 0,12-20 0,-18 21 0,14-10 0,-16 21 0,5-6 0,-9 14 0,2-6 0,-3 9 0,1-1 0,-1 0 0,1 6 0,0-5 0,-1 9 0,1-9 0,-1 4 0,1-4 0,8-3 0,2 0 0,20-11 0,-9 0 0,21-4 0,-21 0 0,20 8 0,-8-12 0,0 13 0,9-16 0,-9 16 0,0-12 0,7 11 0,-18-8 0,19 8 0,-20-8 0,9 10 0,-12-10 0,0 12 0,1-5 0,-1 6 0,0 0 0,1 0 0,-9 3 0,6-3 0,-15 4 0,16 3 0,-16-1 0,16 1 0,-8-5 0,1 0 0,7-1 0,-7 1 0,8-1 0,0-8 0,13 4 0,-10-4 0,20 4 0,-20-3 0,20 1 0,-20-2 0,21 4 0,-21-3 0,9 3 0,0-5 0,-18 10 0,16-3 0,-18 3 0,9-2 0,-2 1 0,-7 6 0,-2-4 0,0 11 0,-7-8 0,7 8 0,-8-9 0,-1 9 0,1-9 0,-1 9 0,1-3 0,-5-1 0,3 4 0,-3-9 0,4 9 0,0-8 0,-1 8 0,1-7 0,0 2 0,0 0 0,9-5 0,2-4 0,8-1 0,1-6 0,-1 8 0,0-1 0,-8 2 0,7 5 0,-16-1 0,7 8 0,-9-4 0,1 0 0,-1 4 0,0-4 0,-5 1 0,4 2 0,-4-2 0,1 0 0,-3 4 0,-3-4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5:50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24575,'17'0'0,"2"0"0,22 0 0,3 0 0,12 0 0,14 0 0,-10 0 0,9 0 0,-25 0 0,-4 0 0,-10 0 0,-1 0 0,-8 0 0,6 0 0,-15 0 0,7 0 0,-8 0 0,-1 0 0,1 0 0,0 0 0,-1 0 0,0 0 0,-1 0 0,-7 0 0,-7 0 0,-5 0 0,-2 0 0,1 0 0,2 0 0,-2 0 0,0 0 0,1 0 0,-1 0 0,0 5 0,1 1 0,-1 0 0,0 3 0,1-8 0,-1 9 0,0-4 0,0 4 0,1 1 0,-1-1 0,0 1 0,1 0 0,-1-1 0,0 1 0,-8 1 0,7-1 0,-7 1 0,8-1 0,-2 8 0,2-6 0,-1 5 0,1-7 0,1 0 0,-3 7 0,2-5 0,3 6 0,-1-8 0,3-1 0,0 1 0,-4-1 0,9 1 0,-4-1 0,1-4 0,3 4 0,-4-4 0,0 4 0,4 1 0,-9-1 0,9 0 0,-3 0 0,-1-6 0,4 0 0,-4-4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5:55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2373 24575,'26'0'0,"-9"0"0,56 0 0,-37 0 0,21 0 0,-16 8 0,-9 7 0,21-3 0,-21 1 0,9-7 0,0 4 0,-9 5 0,21 3 0,-21-9 0,9 6 0,0-14 0,-8 6 0,20-7 0,-21 6 0,21-4 0,-21 4 0,21-6 0,-21 0 0,21 0 0,-9 0 0,12 0 0,0 0 0,0 0 0,0 0 0,-1 0 0,1 0 0,0 0 0,-12 0 0,9 0 0,-9-8 0,0 6 0,9-15 0,-21 9 0,9-2 0,-12-3 0,0 5 0,12-9 0,-9 2 0,21-3 0,-20 2 0,20-2 0,-21 3 0,21-11 0,-9 6 0,0-5 0,9 7 0,-21 3 0,21-12 0,-21 10 0,21-9 0,-21 4 0,9 4 0,0-5 0,-9 2 0,9 2 0,0-4 0,-9 8 0,10-8 0,-13 7 0,0-5 0,-8 8 0,6-2 0,-6-4 0,8 3 0,-8-3 0,7 4 0,-7-4 0,0 4 0,6-12 0,-6 6 0,8-9 0,0 8 0,-6-6 0,5 5 0,-5-7 0,18-3 0,-5-9 0,6 6 0,2-8 0,-8 1 0,18 4 0,-18-3 0,5 9 0,-12 3 0,12-2 0,-9 1 0,10-2 0,-13 10 0,0-4 0,0 4 0,1-7 0,11-2 0,-9 1 0,9-2 0,-12 11 0,0-6 0,1 12 0,-8-12 0,6 12 0,-5-12 0,6 12 0,0-12 0,-6 6 0,4-1 0,-4-5 0,18 2 0,-9-5 0,9-1 0,-11 2 0,-1 1 0,0 0 0,13-7 0,-9 11 0,1-1 0,-7 5 0,-14 9 0,14-9 0,-6 8 0,8-2 0,12-10 0,-8 8 0,8-8 0,0 1 0,3 5 0,12-8 0,0 8 0,0-8 0,0 6 0,0-6 0,15 6 0,-11 2 0,11-1 0,-15 1 0,0 0 0,0 0 0,0 9 0,-12-5 0,9 14 0,-21-13 0,9 13 0,-12-12 0,0 11 0,1-4 0,-1-1 0,0 5 0,0-4 0,1 6 0,-10 0 0,-1 0 0,-8 0 0,-1 0 0,1 0 0,0 0 0,-1 0 0,1 0 0,-1 0 0,1 0 0,-1 0 0,0 0 0,0 0 0,-2 0 0,-3 0 0,-2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5:58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24575,'8'0'0,"9"0"0,4 0 0,0 0 0,6 6 0,-14 1 0,6 5 0,-9-1 0,9 1 0,-6-1 0,6-3 0,-9 1 0,-4-3 0,4 0 0,-9 3 0,8-8 0,-8 9 0,9-9 0,-9 8 0,8-7 0,-7 7 0,7-8 0,-3 9 0,0-5 0,3 6 0,-3 0 0,5-1 0,-1 1 0,9 1 0,-6-1 0,6 1 0,-9-6 0,1 4 0,-1-9 0,0 7 0,-1-7 0,-1 3 0,-4 1 0,5-4 0,-8 9 0,8-9 0,-4 3 0,1 1 0,2-4 0,-3 4 0,0-2 0,-5-2 0,-4 2 0,-4-3 0,-2 0 0,0 0 0,-1 0 0,-8 0 0,6 0 0,-14 7 0,14-1 0,-14 8 0,14-3 0,-6 2 0,0-1 0,7-6 0,-15 7 0,14-7 0,-6 6 0,8-1 0,1-1 0,-9-4 0,6 4 0,-6-4 0,8 4 0,1-4 0,-1 3 0,0-3 0,1 5 0,-1-5 0,0 3 0,5-3 0,-3 0 0,3 3 0,0-3 0,-4 0 0,9 3 0,-8-3 0,4 4 0,-1-1 0,-2 0 0,7 1 0,-7-1 0,7 0 0,-3 1 0,0-2 0,4 3 0,-4-2 0,0 0 0,3 0 0,-3-1 0,1-3 0,2-2 0,-3-3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6:02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24575,'0'20'0,"0"3"0,7 6 0,11 12 0,1 3 0,12 0 0,-7-3 0,9 0 0,1 3 0,-1 0 0,0-3 0,0 0 0,-3-9 0,3 9 0,-4-11 0,0-8 0,1 6 0,-9-14 0,6 14 0,-14-16 0,14 9 0,-6-8 0,0-1 0,6 3 0,-15-9 0,15 7 0,-14-12 0,14 12 0,-14-11 0,14 11 0,-15-12 0,16 12 0,-7-5 0,8 1 0,0 4 0,1-5 0,11 8 0,-9-1 0,21 3 0,-9-9 0,12 7 0,0-5 0,-1 7 0,16 3 0,-11-2 0,26 3 0,-26-3 0,27 3 0,-28-3 0,28 3 0,-28-3 0,12-7 0,0 6 0,-11-15 0,27 17 0,-27-17 0,26 17 0,-26-18 0,27 18 0,-12-17 0,16 7 0,-1-10-486,1 10 486,0-8 0,-1 19 0,-35-19 0,0-2 0,41 10 0,-42-9 0,1-2 0,35 1 0,-15 0 0,12 0 0,-27 0 0,11 0 0,-16 0 0,16 0 0,-13 0 0,14 0 0,-17 0 0,1 0 486,-12 0-486,9 0 0,-9-8 0,12-3 0,15-9 0,-11 1 0,26-3 0,-27 2 0,12 0 0,0 0 0,-11 1 0,11-2 0,0-9 0,-11 8 0,26-20 0,-26 20 0,11-17 0,0 17 0,-11-14 0,11 13 0,-15-12 0,0 14 0,-12-11 0,9 13 0,4-11 0,-10 11 0,18-5 0,-32 8 0,8-7 0,-12 7 0,12-7 0,-9 8 0,9-2 0,1 1 0,-10 1 0,21-4 0,-21 4 0,9 5 0,0-5 0,-9 7 0,20-10 0,-19 9 0,19-7 0,-19 14 0,20-15 0,-21 8 0,9-7 0,0 8 0,3-7 0,0 6 0,9-9 0,-9 9 0,0-5 0,8 4 0,-19 1 0,20-7 0,-21 7 0,9-1 0,-12 3 0,0 1 0,0 4 0,0-4 0,0-1 0,-8 6 0,6-6 0,-14 7 0,14 0 0,-6 0 0,0 0 0,6 0 0,-14-5 0,14 4 0,-6-4 0,0 5 0,6 0 0,-6 0 0,9 0 0,-9 0 0,6 0 0,-6 0 0,8 0 0,0 0 0,-8 0 0,-2 0 0,-8 0 0,-1 0 0,-7 0 0,-9 0 0,-4 0 0,-1 0 0,7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6:04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24575,'8'0'0,"9"0"0,16 0 0,-1 6 0,9 3 0,-12 5 0,1 1 0,-9-2 0,6 1 0,-14-3 0,14 3 0,-14-8 0,5 6 0,-7-11 0,0 8 0,-1-8 0,1 9 0,-1-9 0,1 8 0,-1-4 0,0 1 0,0 2 0,0-6 0,0 6 0,-1-7 0,-4 8 0,4-8 0,-8 7 0,1-7 0,-7 2 0,-4-3 0,-1 0 0,0 0 0,-6 0 0,4 0 0,-3 0 0,4 0 0,-8 7 0,6-5 0,-6 9 0,0-4 0,7 4 0,-8 2 0,1-1 0,7-1 0,-7-3 0,8 1 0,0-3 0,1 5 0,-1-1 0,0 1 0,1-1 0,-1-4 0,0 4 0,5-4 0,-3 4 0,3 1 0,-5-1 0,0 1 0,2-1 0,3 0 0,-3-5 0,8 4 0,-8-7 0,7 7 0,-6-4 0,7 4 0,-7 0 0,7-1 0,-3 1 0,-1-5 0,4 4 0,-3-4 0,4 1 0,0-2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6:27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13629 1407 24575,'-4'-3'0,"1"-1"0,3-5 0,0 1 0,0-3 0,0 2 0,0 0 0,0-1 0,0 0 0,0-1 0,-5 1 0,4-1 0,-4 0 0,1 1 0,-2-1 0,-5 0 0,-1-8 0,0 7 0,0-7 0,1 8 0,1 0 0,-3-8 0,2 6 0,-1-6 0,1 9 0,-8-9 0,6 6 0,-14-14 0,14 14 0,-14-14 0,6 6 0,-8-8 0,-12 4 0,9-3 0,-9 4 0,-1-9 0,10 3 0,-21-7 0,9 3 0,-12-3 0,0 0 0,0 7 0,0-5 0,-16 3 0,13 2 0,-28-13 0,12 20-286,30 1 1,-1 1 285,-44-4 0,-1-8 0,37 14 0,-1 2 0,-40-9 0,31 1 0,-1-1-569,7 12 1,1 1 568,-9-7 0,-2 1 0,2 5 0,-1 1 0,0 0 0,0-1 0,1 1 0,-1 0 0,0-1 0,0 1 0,1-1 0,-1 1 0,-12 5 0,1 1 0,9-5 0,1 1 0,-10 9 0,-1 1 0,2-12 0,0 1 0,9 9 0,-2 2-738,-19-6 1,-1 0 737,21 7 0,1 0 0,-10 0 0,0 0 0,10 0 0,3 0 0,-2 0 0,0 0 0,0 0 0,0 0 0,0 0 0,1 0 0,0 0 0,-2 0 0,-23 0 0,1 0 0,27 0 0,0 0 0,-35-1 0,-3 2 0,29 5 0,2 2 0,-10-1 0,-2 1 0,-9 7 0,3 1 0,17-3 0,2 1 0,-9-1 0,0 2 0,12 3 0,-1 2 0,-23 4 0,-2 1-932,8 4 0,0 1 932,-10 0 0,0 1 0,2 0 0,5-1 0,27-10 0,0 0 0,-26 9 0,-2-1 0,16-6 0,1 0 0,-9 7 0,-2 0 0,-8 1 0,1 1 0,19-4 0,2 0-244,-1-5 0,1-1 244,2 5 0,4-2 0,-34 2 0,42-3 0,-1 0 0,0-9 0,0-1 211,7 3 1,1 1-212,-8 1 0,0-1 0,0-5 0,1 2 0,7 8 0,-1-1 0,-16-6 0,0-1 0,16 3 0,0-1 0,-6-4 0,-1 1 0,-35 19 0,0-7 0,-1 8 0,16-12 0,-12 1 1182,28-3-1182,-12 1 0,1 0 0,10-1 1999,-10 1-1999,-2 1 0,13-11 0,-28 10 0,11-7 0,1 0 0,-12 7 0,12-18 0,-15 8 0,-1 0 0,3-7 149,33 2 0,0 0-149,-40-5 0,31 0 0,-1 0 0,-29 0 0,29-1 0,1 2 0,-29 9 0,39-9 0,-2 0 0,2 4 0,1 0 0,-43-5 90,41 0 1,1 0-91,-21 0 0,-12 0 147,39 0-147,-20 0 0,23 0 0,-23 0 873,20 0-873,-18 0 432,34 0-432,-9 0 0,11 0 0,1 0 0,0 0 0,7 0 0,-5 6 0,6-4 0,0 4 0,2-6 0,0 0 0,6 0 0,-6 0 0,8 0 0,1 0 0,-1 0 0,0 0 0,-8 0 0,7 0 0,-16 0 0,7 0 0,0 0 0,-6 0 0,6 0 0,-8 0 0,8 0 0,-7 0 0,7 0 0,-8 0 0,0 0 0,-1 0 0,1 0 0,0 0 0,0 0 0,8 0 0,-6 0 0,6 0 0,0 0 0,-6 0 0,14 0 0,-6 0 0,1 0 0,5 0 0,-5 0 0,7 0 0,0 0 0,1 0 0,-1 0 0,0 0 0,1 0 0,-1 0 0,0 0 0,1 0 0,-1 0 0,0 0 0,1 0 0,-1 0 0,0 0 0,1 0 0,-1 0 0,0 0 0,-8 0 0,7 0 0,-12 0 0,12 0 0,-3 0 0,4 0 0,0 0 0,1 0 0,-1 0 0,0 0 0,1 0 0,-1 0 0,0 0 0,1 0 0,-1 0 0,0 0 0,0 0 0,-7 0 0,5 0 0,-6 0 0,8 0 0,0 0 0,1 0 0,-9 0 0,6 0 0,-6 0 0,8 0 0,1 0 0,-1 0 0,1 0 0,0-4 0,0 2 0,0-2 0,1 4 0,0 0 0,5-4 0,3 3 0,7-2 0,3 3 0,1 0 0,1 0 0,-1 0 0,1 0 0,-1 4 0,1-3 0,-1 8 0,0-8 0,-5 7 0,4-6 0,-7 7 0,7-8 0,-3 9 0,0-4 0,3 4 0,-8 1 0,9-1 0,-9 1 0,8-1 0,-7 1 0,7 0 0,-8 7 0,4-5 0,-5 6 0,5-8 0,-4-1 0,3 1 0,-4-1 0,0 1 0,5-1 0,-4 1 0,4-1 0,-5 0 0,5 0 0,-4 1 0,4-1 0,-5 0 0,0 0 0,4-5 0,-3 5 0,4-5 0,-5 5 0,0-1 0,0 0 0,0-2 0,-3-3 0,-3 0 0,-3-4 0,-1 0 0,5-13 0,-4 5 0,3-11 0,0 8 0,-5-8 0,4 7 0,0-7 0,-5 0 0,6 6 0,-2-14 0,-1 14 0,1-15 0,-3 16 0,-2-7 0,8 0 0,-5 6 0,4-6 0,0 0 0,-3 7 0,3-7 0,0 8 0,-4 0 0,4 1 0,0-1 0,2 0 0,-1 5 0,4-3 0,-4 4 0,1-1 0,6 2 0,-1 4 0,7 0 0,1 0 0,1 0 0,1 0 0,-1 0 0,1 0 0,-1 0 0,1 0 0,-1 0 0,1 0 0,8 0 0,-6 0 0,6 0 0,-9 0 0,1 0 0,-1 0 0,1 0 0,8 0 0,-7 0 0,7 0 0,-8-4 0,-1 2 0,1-7 0,-1 8 0,1-4 0,0 0 0,-1 4 0,1-4 0,-2 1 0,1 3 0,-1-6 0,-1 6 0,-3-7 0,2 7 0,-2-3 0,-1 0 0,4 3 0,-7-7 0,7 7 0,-7-6 0,9 6 0,-9-7 0,7 7 0,-7-6 0,7 6 0,-7-8 0,7 8 0,-7-8 0,6 8 0,-6-7 0,3 3 0,-4-4 0,4 4 0,-3-1 0,0 14 0,-2-8 0,-2 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7:47.8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7:57.1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20963 5239 24575,'-4'3'0,"1"11"0,3 17 0,0 1 0,0 9 0,0-12 0,0 0 0,0 1 0,-13-2 0,10 2 0,-10-9 0,13-2 0,0-9 0,0 1 0,0-1 0,-5 1 0,4-1 0,-4 1 0,5 0 0,0-1 0,0 1 0,-4-1 0,2 1 0,-2-1 0,-1 1 0,4 0 0,-4-1 0,0 1 0,4 8 0,-8-7 0,7 7 0,-2-8 0,-1-1 0,4 9 0,-9-6 0,9 6 0,-8-9 0,7 1 0,-7-1 0,8 1 0,-4-1 0,0 1 0,0-1 0,-1-1 0,-1 0 0,6 0 0,-8 0 0,8 1 0,-9 0 0,9 1 0,-8-1 0,3 1 0,0-1 0,-4 1 0,4-5 0,0 3 0,-3-3 0,3 5 0,0-1 0,-3 1 0,7 0 0,-7-1 0,3-4 0,-5 3 0,1-3 0,4 5 0,-4-1 0,4 1 0,-4-5 0,4 3 0,-4-8 0,4 9 0,-5-4 0,1-1 0,-1 5 0,0-4 0,1 0 0,-1 3 0,0-3 0,-7 6 0,5-1 0,-14 3 0,14-3 0,-14 3 0,6-1 0,-9 2 0,9-2 0,-6 1 0,14-3 0,-14 3 0,6-1 0,-1 0 0,-5 1 0,15-3 0,-15 3 0,14-3 0,-6 1 0,0 0 0,-2 1 0,0 0 0,-7 1 0,7-1 0,-8 2 0,-1-1 0,9-6 0,-6 5 0,6-5 0,-8 7 0,0-1 0,-1-6 0,1 5 0,-12-3 0,8-1 0,-20 7 0,21-7 0,-21 9 0,21-9 0,-21 7 0,20-7 0,-20 1 0,9 4 0,0-11 0,-9 13 0,9-6 0,-12 1 0,0 5 0,12-14 0,-9 15 0,9-15 0,0 6 0,-9 0 0,21-6 0,-21 7 0,21-3 0,-9-4 0,-1 4 0,10-6 0,-21 9 0,9-7 0,-12 6 0,1 0 0,-1-6 0,1 6 0,-1-8 0,0 8 0,-15-6 0,12 7 0,-13-1 0,17-6 0,-1 6 0,-15 2 0,11-7 0,-26 17 0,26-18 0,-10 16 0,-2-6 0,-3-1 0,0 7 0,3-7 0,1 9 0,11-9 0,-11 7 0,-10 1 0,3 3 0,-6 6 0,12-16 0,1 6 0,-5-5 0,-14 9-961,-1 1 961,37-10 0,-2-2 0,-1-4 0,0-1 0,0 5 0,-1 0 0,-7-4 0,1 1 0,6 4 0,1 1 0,0-1 0,0 1 0,-8 0 0,1 0 0,6 0 0,1-1 0,1-5 0,-2 1 0,-7 3 0,1 1 0,7-4 0,0-1 0,-9 1 0,-1-1 0,0-1 0,0 0 0,1 0 0,-1 0-1145,-9-5 1,-3 1 1144,-15 3 0,0 2 0,20-2 0,0-1 0,8-2 0,-3-2 0,3 1 0,-5 3 0,0 2 0,-20 1 0,-3 0 0,2-6 0,1 1 0,-2 4 0,1 2 0,12-2 0,1-1-572,-1-3 1,3-1 571,10 5 0,2 0 0,-2-5 0,0-2 0,11 1 0,0 0 0,-9 0 0,1 0-375,-30 0 375,40 0 0,-2 0 0,1 0 0,1 0 0,-42 0 0,41 5 0,1 0 0,-37-3 0,37 3 0,0 0 0,-26-5 0,28 0 0,0 0 0,-23 0 0,-15 0 0,0 0 0,1 10 0,13-7 0,-10 6 773,26 0-773,-11-7 2191,16 14-2191,-15-14 1327,10 15-1327,-10-15 477,14 15-477,0-7 0,-16 10 0,13-1 0,-28-6 0,27 3 0,-27-4 0,13 9 0,-1-1 0,13-4 0,-1 0 0,-7 6 0,7-7 0,0 2 0,-12 13 0,0-6 0,-11 8 0,11-11 0,-15 1 0,-1 1 0,17-3 0,-13 2 0,12-1 0,-15 2-581,-1-1 581,1 1 0,15-11 0,-12 8 0,-7-5 0,-2-2 0,42-2 0,-2 0 0,1-4 0,1 0 0,-41 6 0,32-1 0,-2-1 0,8-3 0,0-1 0,0 1 0,-1-1 0,-7 0 0,1-2 0,-31-5 0,31 6 0,-1 0 0,-30-3 0,40 3 0,1-1 0,-36-5 0,-1 0 0,2 0 0,-2 0 0,1 0 0,-1 0 0,1 0 0,0 0 0,0 0 0,-1 0 0,1 0 0,-1 0 0,2 0 0,-2 0 0,2 0 0,33 0 0,2 0 0,-26 0 0,27 0 0,0 0 0,-20 0 0,-18 0-99,18 0 99,2 0 0,1 0 0,11 0 0,-10 0 0,13 0 0,1 0 0,-1 0 578,0 0-578,0 0 102,0 0-102,0 0 0,1 0 0,-1 0 0,1 0 0,-1-8 0,0 6 0,0-6 0,0-1 0,0 7 0,-12-14 0,9 6 0,-9-1 0,12-5 0,0 14 0,11-13 0,-8 13 0,21-4 0,-21-3 0,20 7 0,-8-6 0,12 8 0,-1-7 0,9 6 0,-6-12 0,6 11 0,-8-4 0,8 6 0,-7-7 0,7 5 0,-8-4 0,0 6 0,-1-7 0,1 6 0,-1-6 0,1 7 0,-1 0 0,1-6 0,0 4 0,-1-5 0,1 7 0,0-6 0,-1 4 0,1-11 0,8 12 0,-6-6 0,6 7 0,0-5 0,2 4 0,0-4 0,6 5 0,-6-4 0,10 2 0,-2-2 0,2 4 0,0 0 0,4-5 0,-4 4 0,3-4 0,-4 5 0,0 0 0,1-4 0,-2 3 0,2-3 0,-2 4 0,1 0 0,0 0 0,0-4 0,-1 2 0,1-2 0,-1 4 0,0-5 0,0 4 0,1-9 0,-1 9 0,0-4 0,1 0 0,-9 4 0,6-8 0,-6 8 0,8-4 0,1 0 0,-1 4 0,0-4 0,-8-1 0,-2 4 0,-8-5 0,0 7 0,-1 0 0,1 0 0,0 0 0,-1 0 0,9 0 0,2 0 0,9 0 0,-1 0 0,1 0 0,1 0 0,4-4 0,2-1 0,-2-1 0,4-1 0,-4 3 0,2-4 0,-2 0 0,-3 0 0,3-2 0,-4 1 0,3-2 0,-4 0 0,-3-8 0,-6 5 0,2-14 0,-2 13 0,-2-12 0,6 6 0,-12-2 0,4-5 0,-7 5 0,-11-1 0,-3-8 0,-12 3 0,-14-12 0,-6 10-509,-14-12 509,0 18 0,44 3 0,1 1 0,-46-4 0,16-15 0,-12 16 0,27-4 0,-11 16 0,27-3 0,3 14 0,11-6 0,1 1 0,0 4 509,8-5-509,2 7 0,8 0 0,0 0 0,1 0 0,-1 0 0,1 0 0,0 0 0,0-4 0,0 2 0,0-2 0,0 4 0,-1 0 0,1 0 0,-1 0 0,0-5 0,0 4 0,1-9 0,-1 9 0,0-8 0,-8 7 0,7-7 0,-7 8 0,8-9 0,0 4 0,1 0 0,-9-5 0,6 5 0,-6-7 0,8 3 0,-8-3 0,7 2 0,-7-1 0,0-7 0,6 6 0,-14-8 0,14 10 0,-14-3 0,12-6 0,-4 6 0,6-5 0,3 8 0,-3-8 0,2 7 0,3-7 0,-1 8 0,8-8 0,-9 6 0,9-14 0,-8 14 0,7-14 0,-7 14 0,8-14 0,-11 6 0,11-9 0,-6 9 0,7-6 0,-6 6 0,4-9 0,-11 1 0,11 0 0,-11-1 0,12 1 0,-12-1 0,11 1 0,-11 0 0,5-1 0,0 1 0,-6-1 0,6 1 0,0 0 0,-5-1 0,11 1 0,-4 0 0,6 7 0,-7-5 0,6 6 0,-6 0 0,7-6 0,0 6 0,0 0 0,0-6 0,0 14 0,0-14 0,0 6 0,0-9 0,0 1 0,0-13 0,0-2 0,0 0 0,0-9 0,0 9 0,0-12 0,-8 0 0,6 0 0,-7 12 0,9-9 0,0 21 0,0-9 0,0 0 0,0 8 0,0-20 0,-6 21 0,4-21 0,-4 21 0,6-21 0,0 9 0,0-12 0,0 1 0,0 11 0,0-8 0,0 20 0,0-9 0,0 0 0,0 17 0,0-27 0,0 27 0,6-17 0,2 11 0,5 9 0,1-6 0,1-6 0,0 1 0,1-9 0,-1 11 0,-7-11 0,11-4 0,-9 0 0,5 3 0,-2 13 0,-5 0 0,6-1 0,1 1 0,-1 0 0,1 0 0,1-12 0,6 8 0,5-19 0,-3 20 0,10-20 0,-7 8 0,2-12 0,6 0 0,-9 12 0,10-9 0,-11 9 0,7-1 0,-4-8 0,-4 21 0,10-21 0,-10 21 0,4-21 0,3 9 0,-6 0 0,11-7 0,-13 19 0,11-20 0,-10 19 0,12-20 0,-3 10 0,4-12 0,-1 0 0,2-1 0,13-6 0,-15 17 0,14-13 0,-3 9 0,-10 3 0,13-11 0,-20 25 0,2-8 0,-3 11 0,-9 8 0,7-6 0,-14 14 0,14-8 0,-15 11 0,9-11 0,-2 6 0,-4-4 0,3 7 0,-7 1 0,1-8 0,-1 6 0,1-6 0,-1 9 0,-1-1 0,1 0 0,1-7 0,-1 5 0,1-5 0,-1 7 0,1-7 0,7 3 0,-3-12 0,5 4 0,1 0 0,-4-16 0,16 0 0,-12-18 0,6 12 0,-2-8 0,-9 21 0,10-21 0,-3 9 0,-5 0 0,7-7 0,-5 19 0,-2-19 0,3 18 0,4-20 0,1 10 0,0-1 0,7-8 0,-7 8 0,19-4 0,-7-6 0,7 6 0,-1 1 0,-9 5 0,5 9 0,-12 4 0,0 0 0,-1 0 0,-5 0 0,5 6 0,-12-4 0,5 4 0,-9 2 0,1 2 0,-3 9 0,2-9 0,-1 6 0,2-6 0,-3 9 0,2-9 0,-1 6 0,2-6 0,-3 8 0,1 1 0,0-1 0,-1 5 0,1-3 0,-6 3 0,5 0 0,-4-4 0,3 5 0,2-1 0,-2-2 0,1 3 0,0-1 0,-1-2 0,0 7 0,1-3 0,-5 0 0,4 2 0,-8-7 0,9 8 0,-4-9 0,3 5 0,0-1 0,-1-4 0,1 9 0,0-10 0,3-4 0,7 1 0,-3-14 0,23 10 0,-13-10 0,15 10 0,-11-10 0,-9 14 0,5-7 0,-13 10 0,5-1 0,-7 1 0,-1 1 0,1 4 0,-1-4 0,1 9 0,-1-8 0,0 4 0,-1-5 0,0 5 0,0 1 0,-1 4 0,-3-4 0,1 2 0,-2-2 0,0 0 0,-4 3 0,-6-2 0,-2 3 0,-2 5 0,0-4 0,4 8 0,-4-3 0,5 0 0,-6 3 0,0-3 0,1 4 0,0 0 0,0-5 0,-1 5 0,1-5 0,-1 1 0,1 3 0,-1-3 0,0 5 0,1-1 0,-1 1 0,1-1 0,-1-4 0,5 3 0,-3-3 0,4 4 0,-6-5 0,6 4 0,-5-8 0,9 8 0,-8-8 0,8 9 0,-9-5 0,5 5 0,-5-4 0,5 2 0,-5-7 0,6 4 0,-6-5 0,2 0 0,4 4 0,-4-3 0,3 3 0,-4-4 0,1 0 0,0 0 0,3 4 0,-3-2 0,3 2 0,3-4 0,4 5 0,2-4 0,1 4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8:00.1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97 24575,'9'0'0,"-1"0"0,2 0 0,0 0 0,0 0 0,1 0 0,-1 0 0,1 0 0,0 0 0,-1 0 0,1 0 0,-1 0 0,1 0 0,-1 0 0,1 0 0,-1 0 0,1 0 0,0 0 0,-1 0 0,1 0 0,-2 0 0,1 0 0,-1 0 0,-1 0 0,1 0 0,-1 0 0,0 0 0,1 0 0,-1 0 0,1 0 0,-1 0 0,0 0 0,1 0 0,-1 0 0,0 0 0,0 0 0,0 0 0,0-4 0,0 3 0,1-3 0,-5-1 0,5 4 0,-4-4 0,0 2 0,4 2 0,-8-6 0,9 6 0,-5-3 0,0 0 0,3 2 0,-4-2 0,1-1 0,2 4 0,-6-8 0,6 8 0,-6-6 0,3 3 0,-4-4 0,0 0 0,0 4 0,0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8:01.4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83 1 24575,'0'8'0,"0"1"0,0 1 0,0 1 0,0-1 0,-5 1 0,4 8 0,-4-6 0,1 5 0,2-7 0,-2 8 0,4-6 0,-5 5 0,4-7 0,-4 0 0,5-1 0,-5 1 0,4-1 0,-4 0 0,5 0 0,0 0 0,-4 1 0,2-1 0,-2 1 0,4-1 0,0 0 0,0 0 0,0 0 0,0 1 0,-5-1 0,4 1 0,-4-1 0,5 1 0,0-1 0,0 1 0,0 0 0,-5-1 0,4 1 0,-4-1 0,5 1 0,0-1 0,0 1 0,0-1 0,0 1 0,0 0 0,0-1 0,0 0 0,0-1 0,-3-5 0,2 0 0,-3-4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8:14.2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8:32.1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360 1102 24575,'-7'-8'0,"5"-1"0,-6-1 0,8 0 0,-5-1 0,-1 0 0,0 1 0,-3-1 0,3 1 0,-7-9 0,2 6 0,-1-6 0,1 13 0,1-3 0,-1 3 0,0-5 0,5 0 0,-3 1 0,3-1 0,-4 1 0,0 0 0,6 1 0,-5 4 0,4-4 0,-1 4 0,-2 0 0,3-2 0,-1 1 0,-3 1 0,8-5 0,-9 9 0,9-8 0,-8 7 0,8-7 0,-9 3 0,5 0 0,-1-3 0,-2 8 0,7-9 0,-4 4 0,0 0 0,4-3 0,-4 4 0,1-5 0,3 0 0,-3 1 0,4 0 0,0 0 0,-4-1 0,2 1 0,-2-1 0,4 0 0,-5-1 0,4 1 0,-4-1 0,5 0 0,-5 1 0,4-1 0,-4 0 0,1 5 0,2-3 0,-2 3 0,0-4 0,3 0 0,-3 0 0,4 0 0,-5-1 0,4 2 0,-4-1 0,5 1 0,0-1 0,0 0 0,0 0 0,0 1 0,0-1 0,0 1 0,0-2 0,0 2 0,0-1 0,0 0 0,0-1 0,0 0 0,0 2 0,0-2 0,0 1 0,0 0 0,0 0 0,0-1 0,0 2 0,0-1 0,0-1 0,0 1 0,0 1 0,0-2 0,0 2 0,0-1 0,4 1 0,-3-2 0,3 1 0,1 4 0,-4-3 0,3 3 0,1 0 0,-4-3 0,8 4 0,-8-5 0,7 5 0,-7-4 0,9 8 0,-9-8 0,8 4 0,-5-5 0,5 1 0,0 1 0,0 3 0,0 1 0,-3-1 0,2 4 0,-7-9 0,9 9 0,-5-7 0,5 7 0,-1-7 0,1 3 0,-2 0 0,1 1 0,-5 0 0,4 2 0,-4-2 0,6 4 0,-5-5 0,4 4 0,-4-4 0,5 5 0,-2 0 0,1 0 0,0 0 0,-1 0 0,1 0 0,0 0 0,-1 0 0,1 0 0,0 0 0,-1 0 0,1 0 0,0 0 0,-1 0 0,1 0 0,0 0 0,-1 0 0,1 0 0,0 0 0,-1 0 0,1 0 0,0 0 0,1 5 0,-1-4 0,1 4 0,-1-5 0,2 0 0,-2 4 0,1-3 0,0 4 0,-1-5 0,-3 5 0,2-4 0,-3 4 0,5-5 0,-1 4 0,-1-4 0,-3 9 0,4-8 0,-4 4 0,0 0 0,4-4 0,-3 3 0,0 1 0,3-4 0,-4 8 0,5-8 0,-1 3 0,-3 0 0,2-2 0,-2 2 0,0 1 0,3-4 0,-4 7 0,1-3 0,2 0 0,-7 3 0,4-2 0,-1 4 0,-3 0 0,6-1 0,-6 1 0,8 0 0,-8 0 0,4 1 0,-1 0 0,2-6 0,0 5 0,-1-4 0,0 4 0,-4 1 0,3-1 0,1 1 0,-4-1 0,4 1 0,-5 0 0,0-1 0,0 0 0,5 0 0,-4-1 0,4 1 0,-5-1 0,0 2 0,0-3 0,0 3 0,0-2 0,0 0 0,0 1 0,0-1 0,0 0 0,0 1 0,0-2 0,0 3 0,-5-6 0,4 4 0,-9-3 0,9 5 0,-9-5 0,9 3 0,-8-3 0,8 4 0,-9-4 0,4 4 0,0-4 0,-3 4 0,4 0 0,-1-1 0,-1-5 0,6 4 0,-6-3 0,6 3 0,-3-1 0,1 1 0,2 0 0,-3 0 0,4 0 0,-5-3 0,4 3 0,-3-4 0,4 5 0,0-1 0,0 2 0,-5-5 0,4 4 0,-4-4 0,5 4 0,0 0 0,0 0 0,0-1 0,-5 2 0,4-1 0,-4 1 0,5-1 0,0 1 0,-4-1 0,3 1 0,-3-2 0,4 1 0,-3 0 0,2-1 0,-3 1 0,4 0 0,-5-5 0,4 4 0,-4-3 0,0-1 0,4 3 0,-8-6 0,8 7 0,-6-6 0,6 6 0,-7-7 0,7 8 0,-7-8 0,7 7 0,-7-7 0,2 7 0,-3-7 0,5 8 0,0-5 0,-1 2 0,1 1 0,-2-3 0,-2 0 0,6 4 0,-6-3 0,3 3 0,0 0 0,-3-3 0,3 2 0,-4-6 0,4 6 0,-3-6 0,2 3 0,1 1 0,-3-4 0,3 3 0,-3-4 0,-1 0 0,1 0 0,0 0 0,-1 0 0,1 0 0,1 0 0,-2 0 0,1 0 0,0 0 0,0 0 0,1 0 0,-1-3 0,0 2 0,1-2 0,-1 3 0,0 0 0,1 0 0,-1 0 0,1 0 0,2-3 0,2-2 0,3-12 0,0-4 0,0-8 0,0 13 0,0 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8T03:48:41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0 24575,'-8'0'0,"-1"0"0,-10 0 0,6 0 0,-6 0 0,8 5 0,1 1 0,-1 4 0,1 0 0,0 1 0,5-2 0,-5-3 0,5 3 0,0-5 0,-4 1 0,8 2 0,-8-6 0,8 6 0,-6-6 0,6 8 0,-6-5 0,2 5 0,1-1 0,1 0 0,3 0 0,0 1 0,-5-5 0,4 5 0,-4-3 0,5 3 0,0 2 0,0-2 0,-5 2 0,4 0 0,-4-1 0,5 1 0,-4-1 0,2 9 0,-11 14 0,11-1 0,-14 21 0,7-21 0,-1 9 0,-3-12 0,5 0 0,0 0 0,1-8 0,3-2 0,2 0 0,-2-7 0,4 7 0,-5-8 0,4-1 0,-4 1 0,5-1 0,0 1 0,-4-1 0,3 0 0,-3 0 0,4 0 0,0-1 0,0 1 0,0-2 0,0 3 0,0-1 0,0 0 0,0 1 0,0-1 0,0 1 0,0-1 0,0 1 0,0 8 0,0-7 0,0 7 0,0 0 0,0-6 0,0 14 0,0-14 0,0 5 0,0 1 0,0-6 0,0 6 0,0-9 0,0 1 0,0-2 0,5-3 0,1-3 0,4-3 0,-1 0 0,1 0 0,-1 0 0,2 0 0,-1 0 0,1 0 0,-1 0 0,1 0 0,-1 0 0,1 0 0,0 0 0,-1 0 0,1 0 0,-1-4 0,1 3 0,-1-9 0,1 9 0,0-4 0,-1 0 0,1 4 0,-1-3 0,1 4 0,-1-5 0,1 4 0,-1-4 0,1 0 0,-1 4 0,1-9 0,0 9 0,-1-4 0,1 5 0,-1-4 0,1 3 0,-1-4 0,1 5 0,-1-5 0,1 4 0,-1-4 0,0 5 0,0 0 0,0 0 0,-1 0 0,-4-5 0,3 4 0,-2-4 0,4 5 0,0 0 0,-1-3 0,2 2 0,-3-3 0,3-1 0,-2 4 0,1-9 0,-1 9 0,-4-8 0,4 7 0,-4-6 0,4 7 0,0-7 0,-1 3 0,-3-3 0,-1 0 0,-4 0 0,0-1 0,0 0 0,0 1 0,0-1 0,0-1 0,0 1 0,0-1 0,0 0 0,0-1 0,0 2 0,0-2 0,0 1 0,-4 0 0,3 0 0,-7 1 0,7-1 0,-7 1 0,3-1 0,1 1 0,0 0 0,-1 4 0,4-5 0,-4 4 0,1-4 0,3 0 0,-6 1 0,2-1 0,0 2 0,-4-2 0,4 1 0,-4-1 0,4 1 0,-4 4 0,8-5 0,-4 4 0,0-5 0,4 1 0,-3-1 0,-1 0 0,4 1 0,-4-1 0,5 0 0,0 1 0,-5-1 0,4 0 0,-4 1 0,5-1 0,-6-8 0,4 6 0,-4-6 0,1 9 0,4-9 0,-4 6 0,0-6 0,4 9 0,-9 0 0,9 1 0,-7-1 0,7 0 0,-3 1 0,0 0 0,3 0 0,-3 0 0,4 1 0,-5 3 0,4-4 0,-4 3 0,5-3 0,-3-1 0,2 2 0,-8-2 0,8 1 0,-9 3 0,9-2 0,-4 3 0,1-1 0,2-3 0,-6 4 0,7-4 0,-3 0 0,-1 4 0,4-3 0,-4 2 0,5-4 0,0 0 0,-4 5 0,2-3 0,-2 3 0,0-1 0,3-2 0,-2 3 0,-1 0 0,3-4 0,-3 5 0,0-2 0,3 0 0,-9 5 0,9-2 0,-4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04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78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5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05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48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54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85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89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1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4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39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88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20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14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6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latin typeface="Garamond" panose="02020404030301010803" pitchFamily="18" charset="0"/>
              </a:defRPr>
            </a:lvl1pPr>
            <a:lvl2pPr>
              <a:defRPr sz="25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customXml" Target="../ink/ink3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39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37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customXml" Target="../ink/ink38.xml"/><Relationship Id="rId24" Type="http://schemas.openxmlformats.org/officeDocument/2006/relationships/image" Target="../media/image52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.png"/><Relationship Id="rId10" Type="http://schemas.openxmlformats.org/officeDocument/2006/relationships/image" Target="../media/image45.png"/><Relationship Id="rId19" Type="http://schemas.openxmlformats.org/officeDocument/2006/relationships/customXml" Target="../ink/ink42.xml"/><Relationship Id="rId4" Type="http://schemas.openxmlformats.org/officeDocument/2006/relationships/image" Target="../media/image42.png"/><Relationship Id="rId9" Type="http://schemas.openxmlformats.org/officeDocument/2006/relationships/customXml" Target="../ink/ink37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46.xml"/><Relationship Id="rId30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56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58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71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79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customXml" Target="../ink/ink129.xml"/><Relationship Id="rId3" Type="http://schemas.openxmlformats.org/officeDocument/2006/relationships/customXml" Target="../ink/ink124.xml"/><Relationship Id="rId7" Type="http://schemas.openxmlformats.org/officeDocument/2006/relationships/customXml" Target="../ink/ink126.xml"/><Relationship Id="rId12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11" Type="http://schemas.openxmlformats.org/officeDocument/2006/relationships/customXml" Target="../ink/ink128.xml"/><Relationship Id="rId5" Type="http://schemas.openxmlformats.org/officeDocument/2006/relationships/customXml" Target="../ink/ink125.xml"/><Relationship Id="rId10" Type="http://schemas.openxmlformats.org/officeDocument/2006/relationships/image" Target="../media/image146.png"/><Relationship Id="rId4" Type="http://schemas.openxmlformats.org/officeDocument/2006/relationships/image" Target="../media/image143.png"/><Relationship Id="rId9" Type="http://schemas.openxmlformats.org/officeDocument/2006/relationships/customXml" Target="../ink/ink127.xml"/><Relationship Id="rId14" Type="http://schemas.openxmlformats.org/officeDocument/2006/relationships/image" Target="../media/image1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customXml" Target="../ink/ink130.xml"/><Relationship Id="rId7" Type="http://schemas.openxmlformats.org/officeDocument/2006/relationships/customXml" Target="../ink/ink132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customXml" Target="../ink/ink131.xml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13" Type="http://schemas.openxmlformats.org/officeDocument/2006/relationships/customXml" Target="../ink/ink137.xml"/><Relationship Id="rId18" Type="http://schemas.openxmlformats.org/officeDocument/2006/relationships/image" Target="../media/image1560.png"/><Relationship Id="rId26" Type="http://schemas.openxmlformats.org/officeDocument/2006/relationships/image" Target="../media/image160.png"/><Relationship Id="rId3" Type="http://schemas.openxmlformats.org/officeDocument/2006/relationships/image" Target="../media/image1480.png"/><Relationship Id="rId21" Type="http://schemas.openxmlformats.org/officeDocument/2006/relationships/customXml" Target="../ink/ink141.xml"/><Relationship Id="rId7" Type="http://schemas.openxmlformats.org/officeDocument/2006/relationships/customXml" Target="../ink/ink134.xml"/><Relationship Id="rId12" Type="http://schemas.openxmlformats.org/officeDocument/2006/relationships/image" Target="../media/image1530.png"/><Relationship Id="rId17" Type="http://schemas.openxmlformats.org/officeDocument/2006/relationships/customXml" Target="../ink/ink139.xml"/><Relationship Id="rId25" Type="http://schemas.openxmlformats.org/officeDocument/2006/relationships/customXml" Target="../ink/ink143.xml"/><Relationship Id="rId2" Type="http://schemas.openxmlformats.org/officeDocument/2006/relationships/image" Target="../media/image1470.png"/><Relationship Id="rId16" Type="http://schemas.openxmlformats.org/officeDocument/2006/relationships/image" Target="../media/image1550.png"/><Relationship Id="rId20" Type="http://schemas.openxmlformats.org/officeDocument/2006/relationships/image" Target="../media/image157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11" Type="http://schemas.openxmlformats.org/officeDocument/2006/relationships/customXml" Target="../ink/ink136.xml"/><Relationship Id="rId24" Type="http://schemas.openxmlformats.org/officeDocument/2006/relationships/image" Target="../media/image159.png"/><Relationship Id="rId5" Type="http://schemas.openxmlformats.org/officeDocument/2006/relationships/customXml" Target="../ink/ink133.xml"/><Relationship Id="rId15" Type="http://schemas.openxmlformats.org/officeDocument/2006/relationships/customXml" Target="../ink/ink138.xml"/><Relationship Id="rId23" Type="http://schemas.openxmlformats.org/officeDocument/2006/relationships/customXml" Target="../ink/ink142.xml"/><Relationship Id="rId28" Type="http://schemas.openxmlformats.org/officeDocument/2006/relationships/customXml" Target="../ink/ink145.xml"/><Relationship Id="rId10" Type="http://schemas.openxmlformats.org/officeDocument/2006/relationships/image" Target="../media/image1520.png"/><Relationship Id="rId19" Type="http://schemas.openxmlformats.org/officeDocument/2006/relationships/customXml" Target="../ink/ink140.xml"/><Relationship Id="rId31" Type="http://schemas.openxmlformats.org/officeDocument/2006/relationships/image" Target="../media/image162.png"/><Relationship Id="rId4" Type="http://schemas.openxmlformats.org/officeDocument/2006/relationships/image" Target="../media/image1490.png"/><Relationship Id="rId9" Type="http://schemas.openxmlformats.org/officeDocument/2006/relationships/customXml" Target="../ink/ink135.xml"/><Relationship Id="rId14" Type="http://schemas.openxmlformats.org/officeDocument/2006/relationships/image" Target="../media/image1540.png"/><Relationship Id="rId22" Type="http://schemas.openxmlformats.org/officeDocument/2006/relationships/image" Target="../media/image158.png"/><Relationship Id="rId27" Type="http://schemas.openxmlformats.org/officeDocument/2006/relationships/customXml" Target="../ink/ink144.xml"/><Relationship Id="rId30" Type="http://schemas.openxmlformats.org/officeDocument/2006/relationships/customXml" Target="../ink/ink1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9.wmf"/><Relationship Id="rId4" Type="http://schemas.openxmlformats.org/officeDocument/2006/relationships/oleObject" Target="../embeddings/oleObject1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8.xml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22.xml"/><Relationship Id="rId18" Type="http://schemas.openxmlformats.org/officeDocument/2006/relationships/image" Target="../media/image29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.png"/><Relationship Id="rId17" Type="http://schemas.openxmlformats.org/officeDocument/2006/relationships/customXml" Target="../ink/ink24.xml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customXml" Target="../ink/ink21.xml"/><Relationship Id="rId24" Type="http://schemas.openxmlformats.org/officeDocument/2006/relationships/image" Target="../media/image32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.png"/><Relationship Id="rId19" Type="http://schemas.openxmlformats.org/officeDocument/2006/relationships/customXml" Target="../ink/ink25.xml"/><Relationship Id="rId4" Type="http://schemas.openxmlformats.org/officeDocument/2006/relationships/image" Target="../media/image22.png"/><Relationship Id="rId9" Type="http://schemas.openxmlformats.org/officeDocument/2006/relationships/customXml" Target="../ink/ink20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customXml" Target="../ink/ink29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chemeClr val="bg2">
                    <a:lumMod val="50000"/>
                  </a:schemeClr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2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571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mash(.target,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125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58" y="2091355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353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795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629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75132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4823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1F25-7E30-334A-99EF-D9E2A008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6CE20-AB33-D646-B556-B1E8CCAD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B0D0-315B-E74D-B411-CF87EBC5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24" y="1778490"/>
            <a:ext cx="3937000" cy="3390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F4781C-F423-2349-B8CC-8C84F3BDE458}"/>
              </a:ext>
            </a:extLst>
          </p:cNvPr>
          <p:cNvSpPr txBox="1"/>
          <p:nvPr/>
        </p:nvSpPr>
        <p:spPr>
          <a:xfrm>
            <a:off x="1097280" y="1717634"/>
            <a:ext cx="927201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Type the sample code in the </a:t>
            </a:r>
            <a:r>
              <a:rPr lang="en-US" dirty="0" err="1"/>
              <a:t>main.asm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329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7280" y="1843137"/>
            <a:ext cx="4133088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>
                <a:latin typeface="Garamond" panose="02020404030301010803" pitchFamily="18" charset="0"/>
              </a:rPr>
              <a:t>Select </a:t>
            </a:r>
            <a:r>
              <a:rPr lang="en-US" b="1" dirty="0">
                <a:latin typeface="Garamond" panose="02020404030301010803" pitchFamily="18" charset="0"/>
              </a:rPr>
              <a:t>Build Project </a:t>
            </a:r>
            <a:r>
              <a:rPr lang="en-US" dirty="0">
                <a:latin typeface="Garamond" panose="02020404030301010803" pitchFamily="18" charset="0"/>
              </a:rPr>
              <a:t>(this will assemble and link your program) from the </a:t>
            </a:r>
            <a:r>
              <a:rPr lang="en-US" b="1" dirty="0">
                <a:latin typeface="Garamond" panose="02020404030301010803" pitchFamily="18" charset="0"/>
              </a:rPr>
              <a:t>Build menu</a:t>
            </a:r>
            <a:r>
              <a:rPr lang="en-US" dirty="0">
                <a:latin typeface="Garamond" panose="02020404030301010803" pitchFamily="18" charset="0"/>
              </a:rPr>
              <a:t>. </a:t>
            </a:r>
          </a:p>
          <a:p>
            <a:pPr marL="457200" indent="-457200">
              <a:buFont typeface="Courier New" charset="0"/>
              <a:buChar char="o"/>
            </a:pPr>
            <a:r>
              <a:rPr lang="en-US" sz="2700" dirty="0">
                <a:latin typeface="Garamond" panose="02020404030301010803" pitchFamily="18" charset="0"/>
              </a:rPr>
              <a:t>This will </a:t>
            </a:r>
            <a:r>
              <a:rPr lang="en-US" sz="2700" b="1" dirty="0">
                <a:latin typeface="Garamond" panose="02020404030301010803" pitchFamily="18" charset="0"/>
              </a:rPr>
              <a:t>assemble</a:t>
            </a:r>
            <a:r>
              <a:rPr lang="en-US" sz="2700" dirty="0">
                <a:latin typeface="Garamond" panose="02020404030301010803" pitchFamily="18" charset="0"/>
              </a:rPr>
              <a:t> and </a:t>
            </a:r>
            <a:r>
              <a:rPr lang="en-US" sz="2700" b="1" dirty="0">
                <a:latin typeface="Garamond" panose="02020404030301010803" pitchFamily="18" charset="0"/>
              </a:rPr>
              <a:t>link</a:t>
            </a:r>
            <a:r>
              <a:rPr lang="en-US" sz="2700" dirty="0">
                <a:latin typeface="Garamond" panose="02020404030301010803" pitchFamily="18" charset="0"/>
              </a:rPr>
              <a:t> your program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     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641" y="1690688"/>
            <a:ext cx="5951975" cy="440315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EA6F53-292C-2D41-AB3F-D783EBBB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code</a:t>
            </a:r>
          </a:p>
        </p:txBody>
      </p:sp>
    </p:spTree>
    <p:extLst>
      <p:ext uri="{BB962C8B-B14F-4D97-AF65-F5344CB8AC3E}">
        <p14:creationId xmlns:p14="http://schemas.microsoft.com/office/powerpoint/2010/main" val="1179897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Run the code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1097280" y="1843137"/>
            <a:ext cx="9890760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/>
              <a:t>You should see messages like the following, indicating the build progress: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     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Note:</a:t>
            </a:r>
            <a:r>
              <a:rPr lang="en-US" b="1" dirty="0"/>
              <a:t> </a:t>
            </a:r>
            <a:r>
              <a:rPr lang="en-US" dirty="0"/>
              <a:t>if you see </a:t>
            </a:r>
            <a:r>
              <a:rPr lang="en-US" b="1" dirty="0">
                <a:solidFill>
                  <a:srgbClr val="FF0000"/>
                </a:solidFill>
              </a:rPr>
              <a:t>1 failed </a:t>
            </a:r>
            <a:r>
              <a:rPr lang="en-US" dirty="0"/>
              <a:t>or more, then there must be at least one error that needs to be corrected 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77" y="2427028"/>
            <a:ext cx="10621557" cy="21449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0564" y="4270668"/>
            <a:ext cx="7377323" cy="387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62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2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2(a): Run a sample assembly language code  (3 points)</a:t>
            </a:r>
          </a:p>
          <a:p>
            <a:r>
              <a:rPr lang="en-US" dirty="0"/>
              <a:t>Lab 2(b): Math problems (2 points)</a:t>
            </a:r>
          </a:p>
          <a:p>
            <a:r>
              <a:rPr lang="en-US" dirty="0"/>
              <a:t>Lab 2(c): Registers and Memory related Problems (5 points)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1/29/21   11:59 PM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87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7280" y="1843137"/>
            <a:ext cx="4041648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sz="2400" b="1" dirty="0"/>
              <a:t>Run</a:t>
            </a:r>
            <a:r>
              <a:rPr lang="en-US" dirty="0"/>
              <a:t> the Program by selecting </a:t>
            </a:r>
            <a:r>
              <a:rPr lang="en-US" sz="2400" b="1" dirty="0"/>
              <a:t>Start without Debugging </a:t>
            </a:r>
            <a:r>
              <a:rPr lang="en-US" dirty="0"/>
              <a:t>from the </a:t>
            </a:r>
            <a:r>
              <a:rPr lang="en-US" b="1" dirty="0"/>
              <a:t>Debug menu</a:t>
            </a:r>
            <a:r>
              <a:rPr lang="en-US" dirty="0"/>
              <a:t>. </a:t>
            </a:r>
          </a:p>
          <a:p>
            <a:pPr marL="285750" indent="-285750">
              <a:buFont typeface="Courier New" charset="0"/>
              <a:buChar char="o"/>
            </a:pPr>
            <a:r>
              <a:rPr lang="en-US" dirty="0"/>
              <a:t>Press any </a:t>
            </a:r>
            <a:r>
              <a:rPr lang="en-US" dirty="0" err="1"/>
              <a:t>keyto</a:t>
            </a:r>
            <a:r>
              <a:rPr lang="en-US" dirty="0"/>
              <a:t> end running</a:t>
            </a:r>
          </a:p>
          <a:p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49" y="1777087"/>
            <a:ext cx="5177573" cy="4400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6701" y="3849624"/>
            <a:ext cx="31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- You will not see the result as the result is in a register</a:t>
            </a:r>
          </a:p>
          <a:p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2000" b="1" dirty="0">
                <a:solidFill>
                  <a:srgbClr val="C00000"/>
                </a:solidFill>
              </a:rPr>
              <a:t>- See next slide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78A858-672A-7043-83DA-48DBD02F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code</a:t>
            </a:r>
          </a:p>
        </p:txBody>
      </p:sp>
    </p:spTree>
    <p:extLst>
      <p:ext uri="{BB962C8B-B14F-4D97-AF65-F5344CB8AC3E}">
        <p14:creationId xmlns:p14="http://schemas.microsoft.com/office/powerpoint/2010/main" val="3313243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735485"/>
            <a:ext cx="330005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Select </a:t>
            </a:r>
            <a:r>
              <a:rPr lang="en-US" b="1" dirty="0"/>
              <a:t>Start Debugging </a:t>
            </a:r>
            <a:r>
              <a:rPr lang="en-US" dirty="0"/>
              <a:t>from the </a:t>
            </a:r>
            <a:r>
              <a:rPr lang="en-US" b="1" dirty="0"/>
              <a:t>Debug menu</a:t>
            </a:r>
            <a:r>
              <a:rPr lang="en-US" dirty="0"/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92" y="1716345"/>
            <a:ext cx="5088988" cy="441241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426A11B-EA9E-3F49-8F05-6B6340519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1273989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737360"/>
            <a:ext cx="242126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You should see the </a:t>
            </a:r>
            <a:r>
              <a:rPr lang="en-US" b="1" dirty="0"/>
              <a:t>register window </a:t>
            </a:r>
            <a:r>
              <a:rPr lang="en-US" dirty="0"/>
              <a:t>in the bottom: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97" y="1577590"/>
            <a:ext cx="6351708" cy="389079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015085" y="4815085"/>
            <a:ext cx="2267712" cy="73152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529148-5604-574B-9490-CB163165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171000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4678-D34B-5546-8CC2-572B59BD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71036-AEFD-9449-96DD-373B660FB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3C3E3-EF3D-D340-9466-C61443144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4A590-E769-3F4D-B169-ED5ED065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E8FBB-EB84-F24C-826F-90B04211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62" y="1533884"/>
            <a:ext cx="5776476" cy="48224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729444-B2E1-6D41-9DDE-252CF19BACA7}"/>
              </a:ext>
            </a:extLst>
          </p:cNvPr>
          <p:cNvSpPr/>
          <p:nvPr/>
        </p:nvSpPr>
        <p:spPr>
          <a:xfrm>
            <a:off x="712260" y="1717634"/>
            <a:ext cx="4432496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IF you don’t see the register window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Go to 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Debug-&gt;Windows-&gt;Registers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0E191DD-AE90-594A-8A07-FBFC66F2DE7A}"/>
                  </a:ext>
                </a:extLst>
              </p14:cNvPr>
              <p14:cNvContentPartPr/>
              <p14:nvPr/>
            </p14:nvContentPartPr>
            <p14:xfrm>
              <a:off x="8655804" y="6064536"/>
              <a:ext cx="928800" cy="363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0E191DD-AE90-594A-8A07-FBFC66F2DE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7164" y="6055536"/>
                <a:ext cx="94644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E29DB8E-5D77-EE47-8FBD-913EF4898B3B}"/>
                  </a:ext>
                </a:extLst>
              </p14:cNvPr>
              <p14:cNvContentPartPr/>
              <p14:nvPr/>
            </p14:nvContentPartPr>
            <p14:xfrm>
              <a:off x="5475204" y="1469856"/>
              <a:ext cx="791280" cy="307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E29DB8E-5D77-EE47-8FBD-913EF4898B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6564" y="1460856"/>
                <a:ext cx="80892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EB027FD-C3F6-CD4B-A1FF-EDBE507085A5}"/>
                  </a:ext>
                </a:extLst>
              </p14:cNvPr>
              <p14:cNvContentPartPr/>
              <p14:nvPr/>
            </p14:nvContentPartPr>
            <p14:xfrm>
              <a:off x="5606244" y="1749936"/>
              <a:ext cx="972360" cy="266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EB027FD-C3F6-CD4B-A1FF-EDBE507085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7244" y="1740936"/>
                <a:ext cx="9900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0C536CD-D4D4-7147-852B-5ACBBA143A5F}"/>
                  </a:ext>
                </a:extLst>
              </p14:cNvPr>
              <p14:cNvContentPartPr/>
              <p14:nvPr/>
            </p14:nvContentPartPr>
            <p14:xfrm>
              <a:off x="8256924" y="1757496"/>
              <a:ext cx="331920" cy="167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0C536CD-D4D4-7147-852B-5ACBBA143A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48284" y="1748856"/>
                <a:ext cx="349560" cy="18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FEFBF-8454-0A45-9DA7-2A302440BC3A}"/>
              </a:ext>
            </a:extLst>
          </p:cNvPr>
          <p:cNvGrpSpPr/>
          <p:nvPr/>
        </p:nvGrpSpPr>
        <p:grpSpPr>
          <a:xfrm>
            <a:off x="2559924" y="1868376"/>
            <a:ext cx="2801880" cy="1414440"/>
            <a:chOff x="2559924" y="1868376"/>
            <a:chExt cx="2801880" cy="14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66CBDD-8E74-294B-8669-0FB650AD4F50}"/>
                    </a:ext>
                  </a:extLst>
                </p14:cNvPr>
                <p14:cNvContentPartPr/>
                <p14:nvPr/>
              </p14:nvContentPartPr>
              <p14:xfrm>
                <a:off x="2559924" y="1900776"/>
                <a:ext cx="2775240" cy="1382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66CBDD-8E74-294B-8669-0FB650AD4F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50924" y="1891776"/>
                  <a:ext cx="2792880" cy="13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9A8EB8-00E6-A94A-BDB6-338DA9EAD11E}"/>
                    </a:ext>
                  </a:extLst>
                </p14:cNvPr>
                <p14:cNvContentPartPr/>
                <p14:nvPr/>
              </p14:nvContentPartPr>
              <p14:xfrm>
                <a:off x="5143644" y="1868376"/>
                <a:ext cx="218160" cy="337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9A8EB8-00E6-A94A-BDB6-338DA9EAD11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35004" y="1859736"/>
                  <a:ext cx="235800" cy="35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605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FB5-4F15-9044-A540-0A42DE34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6E71-3BB4-7242-96A8-1F178A0E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11A19-6EC1-0541-8881-9B8306A5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74CCB-7867-7D40-9224-DC4AFBCE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C9DF0-360E-AA41-87C2-D874AB73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763" y="1889088"/>
            <a:ext cx="7265273" cy="33916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E7E243-AFDE-E746-A1D5-1F2258837350}"/>
              </a:ext>
            </a:extLst>
          </p:cNvPr>
          <p:cNvSpPr/>
          <p:nvPr/>
        </p:nvSpPr>
        <p:spPr>
          <a:xfrm>
            <a:off x="1264920" y="1735485"/>
            <a:ext cx="2685288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The register window should appear during the debugging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1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29D7-F246-164E-B375-F003D60A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DDE5C-6D78-B749-9B01-A4F4A2AF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A18EC-81BF-FF43-86CF-B8A45FDB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C2391-ECCB-794F-8C1E-81E4B2858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6B8096-C614-FF41-9653-99698B4C8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462" y="1497203"/>
            <a:ext cx="6240276" cy="41449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BA4258-8F2B-E441-811C-37D743DB8D08}"/>
              </a:ext>
            </a:extLst>
          </p:cNvPr>
          <p:cNvSpPr/>
          <p:nvPr/>
        </p:nvSpPr>
        <p:spPr>
          <a:xfrm>
            <a:off x="1264920" y="1735485"/>
            <a:ext cx="2685288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To see the EFLAGs 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/>
              <a:t>Right click on the register window and select “Flags”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072E60-7152-8A40-BED9-823F3284DC81}"/>
                  </a:ext>
                </a:extLst>
              </p14:cNvPr>
              <p14:cNvContentPartPr/>
              <p14:nvPr/>
            </p14:nvContentPartPr>
            <p14:xfrm>
              <a:off x="7297164" y="4917216"/>
              <a:ext cx="429840" cy="164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072E60-7152-8A40-BED9-823F3284DC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8164" y="4908216"/>
                <a:ext cx="44748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63D48-3B96-E347-AE2B-FB7EB9963E1E}"/>
              </a:ext>
            </a:extLst>
          </p:cNvPr>
          <p:cNvGrpSpPr/>
          <p:nvPr/>
        </p:nvGrpSpPr>
        <p:grpSpPr>
          <a:xfrm>
            <a:off x="2848284" y="3381096"/>
            <a:ext cx="4327200" cy="1849320"/>
            <a:chOff x="2848284" y="3381096"/>
            <a:chExt cx="4327200" cy="18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575046-8F12-7C44-813F-9E7606DD2F73}"/>
                    </a:ext>
                  </a:extLst>
                </p14:cNvPr>
                <p14:cNvContentPartPr/>
                <p14:nvPr/>
              </p14:nvContentPartPr>
              <p14:xfrm>
                <a:off x="2848284" y="3381096"/>
                <a:ext cx="4253760" cy="1596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575046-8F12-7C44-813F-9E7606DD2F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9284" y="3372456"/>
                  <a:ext cx="4271400" cy="16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4654D31-184C-ED41-A22E-B9E3334069AB}"/>
                    </a:ext>
                  </a:extLst>
                </p14:cNvPr>
                <p14:cNvContentPartPr/>
                <p14:nvPr/>
              </p14:nvContentPartPr>
              <p14:xfrm>
                <a:off x="6926004" y="4852056"/>
                <a:ext cx="2494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4654D31-184C-ED41-A22E-B9E3334069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7364" y="4843056"/>
                  <a:ext cx="267120" cy="39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870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735485"/>
            <a:ext cx="497128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Select </a:t>
            </a:r>
            <a:r>
              <a:rPr lang="en-US" b="1" dirty="0"/>
              <a:t>Step Over </a:t>
            </a:r>
            <a:r>
              <a:rPr lang="en-US" dirty="0"/>
              <a:t>from the </a:t>
            </a:r>
            <a:r>
              <a:rPr lang="en-US" b="1" dirty="0"/>
              <a:t>Debug menu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/>
              <a:t>Depending on how Visual Studio was configured,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/>
              <a:t>Either the Fn+F10 function key or the Shift+F8 keys will </a:t>
            </a:r>
            <a:r>
              <a:rPr lang="en-US" sz="1600" u="sng" dirty="0"/>
              <a:t>execute</a:t>
            </a:r>
            <a:r>
              <a:rPr lang="en-US" sz="1600" dirty="0"/>
              <a:t> the </a:t>
            </a:r>
            <a:r>
              <a:rPr lang="en-US" sz="1600" b="1" dirty="0"/>
              <a:t>Step Over command</a:t>
            </a:r>
            <a:r>
              <a:rPr lang="en-US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/>
              <a:t>You can also use the button to </a:t>
            </a:r>
            <a:r>
              <a:rPr lang="en-US" sz="1600" dirty="0" err="1"/>
              <a:t>stepover</a:t>
            </a:r>
            <a:r>
              <a:rPr lang="en-US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After you reach the “invoke ExistProcess,0”,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600" dirty="0"/>
              <a:t>Do not hit step over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001" y="1158461"/>
            <a:ext cx="3892196" cy="4736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03" y="3927241"/>
            <a:ext cx="4243521" cy="125679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078224" y="3818743"/>
            <a:ext cx="603504" cy="5577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63601F-BBC2-2B43-8F99-22C9E623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239551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735485"/>
            <a:ext cx="268528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After you reach the “invoke ExistProcess,0” 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Look at the </a:t>
            </a:r>
            <a:r>
              <a:rPr lang="en-US" b="1" dirty="0" err="1"/>
              <a:t>eax</a:t>
            </a:r>
            <a:r>
              <a:rPr lang="en-US" b="1" dirty="0"/>
              <a:t> </a:t>
            </a:r>
            <a:r>
              <a:rPr lang="en-US" dirty="0"/>
              <a:t>register content and verify that its content is 11  (Which is </a:t>
            </a:r>
            <a:r>
              <a:rPr lang="en-US" b="1" dirty="0"/>
              <a:t>B</a:t>
            </a:r>
            <a:r>
              <a:rPr lang="en-US" dirty="0"/>
              <a:t>?).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18" y="1535988"/>
            <a:ext cx="6800682" cy="43586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553118" y="5450233"/>
            <a:ext cx="1363286" cy="286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36C967-A769-7346-982A-928A5C75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3897614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4920" y="1735485"/>
            <a:ext cx="989076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When you hit step over, the program will end, as there is nothing to execute after: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“invoke ExistProcess,0”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6" y="2759860"/>
            <a:ext cx="9885056" cy="22801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3936" y="4631591"/>
            <a:ext cx="5285232" cy="4632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DA85AE-CE97-EE4E-A224-D5D0A47F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1536607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32D496-C102-A744-BDA7-B2B5C3930EC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1450" y="1573126"/>
            <a:ext cx="48097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u="sng" dirty="0"/>
              <a:t>Another way </a:t>
            </a:r>
            <a:r>
              <a:rPr lang="en-US" dirty="0"/>
              <a:t>to start a debugging session is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/>
              <a:t>set a breakpoint </a:t>
            </a:r>
            <a:r>
              <a:rPr lang="en-US" dirty="0"/>
              <a:t>on a program statement by </a:t>
            </a:r>
            <a:r>
              <a:rPr lang="en-US" u="sng" dirty="0"/>
              <a:t>clicking</a:t>
            </a:r>
            <a:r>
              <a:rPr lang="en-US" dirty="0"/>
              <a:t> the mouse in </a:t>
            </a:r>
            <a:r>
              <a:rPr lang="en-US" b="1" u="sng" dirty="0"/>
              <a:t>the vertical gray bar </a:t>
            </a:r>
            <a:r>
              <a:rPr lang="en-US" dirty="0"/>
              <a:t>just to </a:t>
            </a:r>
            <a:r>
              <a:rPr lang="en-US" u="sng" dirty="0"/>
              <a:t>the left of</a:t>
            </a:r>
            <a:r>
              <a:rPr lang="en-US" dirty="0"/>
              <a:t> the code window.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A </a:t>
            </a:r>
            <a:r>
              <a:rPr lang="en-US" b="1" dirty="0"/>
              <a:t>large red dot </a:t>
            </a:r>
            <a:r>
              <a:rPr lang="en-US" dirty="0"/>
              <a:t>will mark the breakpoint location.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Then you can run the program by selecting </a:t>
            </a:r>
            <a:r>
              <a:rPr lang="en-US" b="1" dirty="0"/>
              <a:t>Start Debugging </a:t>
            </a:r>
            <a:r>
              <a:rPr lang="en-US" dirty="0"/>
              <a:t>from the </a:t>
            </a:r>
            <a:r>
              <a:rPr lang="en-US" b="1" dirty="0"/>
              <a:t>Debug menu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95329" y="5404945"/>
            <a:ext cx="5227320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</a:rPr>
              <a:t>If you try to set a breakpoint on a </a:t>
            </a:r>
            <a:r>
              <a:rPr lang="en-US" sz="1600" b="1" dirty="0">
                <a:solidFill>
                  <a:srgbClr val="C00000"/>
                </a:solidFill>
              </a:rPr>
              <a:t>non-executable line</a:t>
            </a:r>
            <a:r>
              <a:rPr lang="en-US" sz="1600" dirty="0">
                <a:solidFill>
                  <a:srgbClr val="2F2A2B"/>
                </a:solidFill>
              </a:rPr>
              <a:t>, Visual Studio will just move </a:t>
            </a:r>
            <a:r>
              <a:rPr lang="en-US" sz="1600">
                <a:solidFill>
                  <a:srgbClr val="2F2A2B"/>
                </a:solidFill>
              </a:rPr>
              <a:t>the breakpoint forward </a:t>
            </a:r>
            <a:r>
              <a:rPr lang="en-US" sz="1600" dirty="0">
                <a:solidFill>
                  <a:srgbClr val="2F2A2B"/>
                </a:solidFill>
              </a:rPr>
              <a:t>to </a:t>
            </a:r>
            <a:r>
              <a:rPr lang="en-US" sz="1600" b="1" u="sng" dirty="0">
                <a:solidFill>
                  <a:srgbClr val="2F2A2B"/>
                </a:solidFill>
              </a:rPr>
              <a:t>the next executable line </a:t>
            </a:r>
            <a:r>
              <a:rPr lang="en-US" sz="1600" dirty="0">
                <a:solidFill>
                  <a:srgbClr val="2F2A2B"/>
                </a:solidFill>
              </a:rPr>
              <a:t>when you run the program.</a:t>
            </a:r>
            <a:endParaRPr lang="en-US" sz="1600" dirty="0">
              <a:solidFill>
                <a:srgbClr val="2F2A2B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674" y="1419377"/>
            <a:ext cx="6685503" cy="386516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9C87148-F712-1E4D-9C64-4E2D3D0A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</p:spTree>
    <p:extLst>
      <p:ext uri="{BB962C8B-B14F-4D97-AF65-F5344CB8AC3E}">
        <p14:creationId xmlns:p14="http://schemas.microsoft.com/office/powerpoint/2010/main" val="126850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ED51-C9EE-2E42-8292-FCD945A4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2(a)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03536-BFB2-6549-BD91-61DF8B6D7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Run a sample assembly code in Microsoft visual Studio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590E9-6DA7-554C-9A76-6DDB964DF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6C25D-13E0-FC4B-93E6-DF314DC6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3B8FF-2896-AE40-925A-EFB7A12F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89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C5FC-C4A7-E441-80BB-FD804BAB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000" dirty="0"/>
              <a:t>Some Practice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0518E-6815-E64D-AB30-B469B5A3D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Don’t need to turn-in these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0086C-8061-EC4F-99CB-9956E3F43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C6B6C-655C-2348-8F64-53CF682E1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0C5B5-7BC2-CA40-8B68-329E7509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83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E302-1C39-2340-A9C8-4CFB4F9E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4A104-1C71-A544-AFB6-8E683E8F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is the Most significant bit of the following binary number?</a:t>
            </a:r>
          </a:p>
          <a:p>
            <a:r>
              <a:rPr lang="en-US" dirty="0"/>
              <a:t>1000011010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 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E6C5C-EC6A-A040-B50D-F2D9D939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EF552-E933-0B4E-8B7B-956EF393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B3F03-A065-9D45-B191-25950DA1C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1017-0791-0743-B520-86454E2C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ACA70-202B-DA43-8596-B52A2B506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minimum number of binary bits to represent a decimal number 435644?</a:t>
            </a:r>
          </a:p>
          <a:p>
            <a:pPr marL="0" indent="0">
              <a:buNone/>
            </a:pPr>
            <a:r>
              <a:rPr lang="en-US" dirty="0"/>
              <a:t>Solution:</a:t>
            </a:r>
          </a:p>
          <a:p>
            <a:pPr marL="514350" indent="-514350">
              <a:buAutoNum type="arabicParenBoth"/>
            </a:pPr>
            <a:r>
              <a:rPr lang="en-US" dirty="0"/>
              <a:t>Convert the decimal number to binary: 1101010010110111100</a:t>
            </a:r>
          </a:p>
          <a:p>
            <a:pPr marL="514350" indent="-514350">
              <a:buAutoNum type="arabicParenBoth"/>
            </a:pPr>
            <a:r>
              <a:rPr lang="en-US" dirty="0"/>
              <a:t> Count the number of bits: 19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72948-F574-E843-A63D-4A83F675A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BCC9-1936-3142-ADD9-EDBB685E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68493-66C7-724D-AF26-DE220E49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4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DABF-BC32-6945-9319-2D05A262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FB0B1-2B10-0349-A029-47C37AB6F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minimum number of binary bits to represent the hexadecimal number 6A445?</a:t>
            </a:r>
          </a:p>
          <a:p>
            <a:pPr marL="0" indent="0">
              <a:buNone/>
            </a:pPr>
            <a:r>
              <a:rPr lang="en-US" dirty="0"/>
              <a:t>Solution :</a:t>
            </a:r>
          </a:p>
          <a:p>
            <a:pPr marL="514350" indent="-514350">
              <a:buAutoNum type="arabicParenBoth"/>
            </a:pPr>
            <a:r>
              <a:rPr lang="en-US" dirty="0"/>
              <a:t>Convert the Hexadecimal number to binary:</a:t>
            </a:r>
          </a:p>
          <a:p>
            <a:pPr marL="0" indent="0">
              <a:buNone/>
            </a:pPr>
            <a:r>
              <a:rPr lang="en-US" dirty="0"/>
              <a:t> 0110 1010 0100 0100 0101</a:t>
            </a:r>
          </a:p>
          <a:p>
            <a:pPr marL="0" indent="0">
              <a:buNone/>
            </a:pPr>
            <a:r>
              <a:rPr lang="en-US" dirty="0"/>
              <a:t>(2) Drop any leading zeros from the left side of the number:</a:t>
            </a:r>
          </a:p>
          <a:p>
            <a:pPr marL="0" indent="0">
              <a:buNone/>
            </a:pPr>
            <a:r>
              <a:rPr lang="en-US" dirty="0"/>
              <a:t>110 1010 0100 0100 0101</a:t>
            </a:r>
          </a:p>
          <a:p>
            <a:pPr marL="0" indent="0">
              <a:buNone/>
            </a:pPr>
            <a:r>
              <a:rPr lang="en-US" dirty="0"/>
              <a:t>(3) Count the number of bits: 19 bits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42096-ADFA-0148-9190-0F52A62A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8A94D-6E06-CF4C-8D68-A9519503F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31CAD-4C6E-4D46-9C5F-218C4F93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7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03D4-93AB-354C-AEC7-2F3B7E35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7CCE-9B4F-D941-85E8-9D01F22E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8-bit binary representation of the following decimal number?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- 43</a:t>
            </a:r>
          </a:p>
          <a:p>
            <a:pPr marL="0" indent="0">
              <a:buNone/>
            </a:pPr>
            <a:r>
              <a:rPr lang="en-US" sz="2500" dirty="0"/>
              <a:t>Solution: </a:t>
            </a:r>
          </a:p>
          <a:p>
            <a:pPr marL="514350" indent="-514350">
              <a:buAutoNum type="arabicParenBoth"/>
            </a:pPr>
            <a:r>
              <a:rPr lang="en-US" sz="2500" dirty="0"/>
              <a:t>Convert 43 into binary : 101011</a:t>
            </a:r>
          </a:p>
          <a:p>
            <a:pPr marL="514350" indent="-514350">
              <a:buAutoNum type="arabicParenBoth"/>
            </a:pPr>
            <a:r>
              <a:rPr lang="en-US" sz="2500" dirty="0"/>
              <a:t>Make the number 8-bit by adding 2 leading zeros:  0010 1011</a:t>
            </a:r>
          </a:p>
          <a:p>
            <a:pPr marL="514350" indent="-514350">
              <a:buAutoNum type="arabicParenBoth"/>
            </a:pPr>
            <a:r>
              <a:rPr lang="en-US" sz="2500" dirty="0"/>
              <a:t>Perform 2’s complement on  0010 1011</a:t>
            </a:r>
          </a:p>
          <a:p>
            <a:pPr marL="0" indent="0">
              <a:buNone/>
            </a:pPr>
            <a:r>
              <a:rPr lang="en-US" sz="2500" dirty="0"/>
              <a:t>	(3.1) Flip the bits: 1101 0100</a:t>
            </a:r>
          </a:p>
          <a:p>
            <a:pPr marL="0" indent="0">
              <a:buNone/>
            </a:pPr>
            <a:r>
              <a:rPr lang="en-US" sz="2500" dirty="0"/>
              <a:t>	(3.2) add 1 to it: 1101 0100 + 1  = 1101 0101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2B62E-3C9B-D44F-B172-A3A93E493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1BA1B-B971-DC41-A9CF-2BFF4822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731AF-A97F-974C-B879-359147B3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6891-0A14-B045-B892-86CA871A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835F3-D316-774E-AB41-AA931EA60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the following hexadecimal subtraction using 2’s complement.</a:t>
            </a:r>
          </a:p>
          <a:p>
            <a:r>
              <a:rPr lang="en-US" dirty="0"/>
              <a:t>A15F – 6ABC</a:t>
            </a:r>
          </a:p>
          <a:p>
            <a:pPr marL="0" indent="0">
              <a:buNone/>
            </a:pPr>
            <a:r>
              <a:rPr lang="en-US" sz="2300" dirty="0"/>
              <a:t>Solution: </a:t>
            </a:r>
          </a:p>
          <a:p>
            <a:pPr marL="0" indent="0">
              <a:buNone/>
            </a:pPr>
            <a:r>
              <a:rPr lang="en-US" sz="2300" dirty="0"/>
              <a:t>(1)Compute the 2’s complement of 6ABC:</a:t>
            </a:r>
          </a:p>
          <a:p>
            <a:pPr marL="0" indent="0">
              <a:buNone/>
            </a:pPr>
            <a:r>
              <a:rPr lang="en-US" sz="2300" dirty="0"/>
              <a:t>	(1.1) Reverse all the digits (subtract each digit from 15)</a:t>
            </a:r>
          </a:p>
          <a:p>
            <a:pPr marL="0" indent="0">
              <a:buNone/>
            </a:pPr>
            <a:r>
              <a:rPr lang="en-US" sz="2300" dirty="0"/>
              <a:t>		15  15  15  15</a:t>
            </a:r>
          </a:p>
          <a:p>
            <a:pPr marL="0" indent="0">
              <a:buNone/>
            </a:pPr>
            <a:r>
              <a:rPr lang="en-US" sz="2300" dirty="0"/>
              <a:t>                   (-)    6   A   B   C</a:t>
            </a:r>
          </a:p>
          <a:p>
            <a:pPr marL="457200" lvl="1" indent="0">
              <a:buNone/>
            </a:pPr>
            <a:r>
              <a:rPr lang="en-US" dirty="0"/>
              <a:t>		  9   5   4   3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C0EB-92C5-FA42-A201-E55853B0A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57512-EA48-1341-B747-99D6F330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FAEC9-18B7-D74F-93DD-2682BDC9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35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2EC0DB-110B-294D-AB16-5A4417515C0E}"/>
              </a:ext>
            </a:extLst>
          </p:cNvPr>
          <p:cNvCxnSpPr/>
          <p:nvPr/>
        </p:nvCxnSpPr>
        <p:spPr>
          <a:xfrm>
            <a:off x="2481943" y="5426110"/>
            <a:ext cx="209005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3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9521-0B59-9043-8B18-8D378D444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05C21-B482-A943-A18C-62D294D18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(1.2) add 1 to it: 9543+1 = 9544</a:t>
            </a:r>
          </a:p>
          <a:p>
            <a:r>
              <a:rPr lang="en-US" dirty="0"/>
              <a:t>Add A15F + 9544</a:t>
            </a:r>
          </a:p>
          <a:p>
            <a:pPr marL="0" indent="0">
              <a:buNone/>
            </a:pPr>
            <a:r>
              <a:rPr lang="en-US" dirty="0"/>
              <a:t>Carry:1 0 0 1</a:t>
            </a:r>
          </a:p>
          <a:p>
            <a:pPr marL="0" indent="0">
              <a:buNone/>
            </a:pPr>
            <a:r>
              <a:rPr lang="en-US" dirty="0"/>
              <a:t>	  A 1 5 F</a:t>
            </a:r>
          </a:p>
          <a:p>
            <a:pPr marL="0" indent="0">
              <a:buNone/>
            </a:pPr>
            <a:r>
              <a:rPr lang="en-US" dirty="0"/>
              <a:t>            9 5 4 4</a:t>
            </a:r>
          </a:p>
          <a:p>
            <a:pPr marL="0" indent="0">
              <a:buNone/>
            </a:pPr>
            <a:r>
              <a:rPr lang="en-US" dirty="0"/>
              <a:t>	  3 6 A 3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Ignore the last carry.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6D8CF-35AA-F349-9E52-94E09A41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083A1-E5E1-7E49-A228-0137A9B6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C78B9-9608-6C40-8BF6-AF3091AB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30D2A1-DB73-2346-974D-1F9AB93112DE}"/>
              </a:ext>
            </a:extLst>
          </p:cNvPr>
          <p:cNvCxnSpPr/>
          <p:nvPr/>
        </p:nvCxnSpPr>
        <p:spPr>
          <a:xfrm>
            <a:off x="1396721" y="4350936"/>
            <a:ext cx="209005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9A65F84-52D3-C945-911A-5EA3479D060A}"/>
                  </a:ext>
                </a:extLst>
              </p:cNvPr>
              <p:cNvSpPr/>
              <p:nvPr/>
            </p:nvSpPr>
            <p:spPr>
              <a:xfrm>
                <a:off x="5014127" y="2914022"/>
                <a:ext cx="4692581" cy="5149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+4=19;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9A65F84-52D3-C945-911A-5EA3479D0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27" y="2914022"/>
                <a:ext cx="4692581" cy="514978"/>
              </a:xfrm>
              <a:prstGeom prst="roundRect">
                <a:avLst/>
              </a:prstGeom>
              <a:blipFill>
                <a:blip r:embed="rId2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8FB0725C-BEBF-264C-89A3-16419B866F3F}"/>
                  </a:ext>
                </a:extLst>
              </p:cNvPr>
              <p:cNvSpPr/>
              <p:nvPr/>
            </p:nvSpPr>
            <p:spPr>
              <a:xfrm>
                <a:off x="4990681" y="3835958"/>
                <a:ext cx="4692581" cy="5149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1+5+4=10;10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𝐻𝑒𝑥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8FB0725C-BEBF-264C-89A3-16419B866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81" y="3835958"/>
                <a:ext cx="4692581" cy="51497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B74A489-9719-AD43-89D5-92E6F8E79F6E}"/>
                  </a:ext>
                </a:extLst>
              </p:cNvPr>
              <p:cNvSpPr/>
              <p:nvPr/>
            </p:nvSpPr>
            <p:spPr>
              <a:xfrm>
                <a:off x="5014127" y="4641501"/>
                <a:ext cx="4692581" cy="5149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0+10+9=19;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B74A489-9719-AD43-89D5-92E6F8E79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27" y="4641501"/>
                <a:ext cx="4692581" cy="514978"/>
              </a:xfrm>
              <a:prstGeom prst="roundRect">
                <a:avLst/>
              </a:prstGeom>
              <a:blipFill>
                <a:blip r:embed="rId4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F6210E9-6991-814B-8894-102035A3B357}"/>
              </a:ext>
            </a:extLst>
          </p:cNvPr>
          <p:cNvGrpSpPr/>
          <p:nvPr/>
        </p:nvGrpSpPr>
        <p:grpSpPr>
          <a:xfrm>
            <a:off x="3150324" y="3396216"/>
            <a:ext cx="1658880" cy="1286280"/>
            <a:chOff x="3150324" y="3396216"/>
            <a:chExt cx="1658880" cy="12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F34AFB-E7AD-9849-A124-8CFDEB9B9D83}"/>
                    </a:ext>
                  </a:extLst>
                </p14:cNvPr>
                <p14:cNvContentPartPr/>
                <p14:nvPr/>
              </p14:nvContentPartPr>
              <p14:xfrm>
                <a:off x="3150324" y="3399096"/>
                <a:ext cx="1582560" cy="1283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F34AFB-E7AD-9849-A124-8CFDEB9B9D8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41324" y="3390096"/>
                  <a:ext cx="1600200" cy="13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3B2405-BDD8-5044-B522-730D0F5FF1CA}"/>
                    </a:ext>
                  </a:extLst>
                </p14:cNvPr>
                <p14:cNvContentPartPr/>
                <p14:nvPr/>
              </p14:nvContentPartPr>
              <p14:xfrm>
                <a:off x="4566924" y="3396216"/>
                <a:ext cx="242280" cy="154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3B2405-BDD8-5044-B522-730D0F5FF1C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57924" y="3387216"/>
                  <a:ext cx="2599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7B9D2-FC8E-114A-B45B-DEEB7F04550B}"/>
              </a:ext>
            </a:extLst>
          </p:cNvPr>
          <p:cNvGrpSpPr/>
          <p:nvPr/>
        </p:nvGrpSpPr>
        <p:grpSpPr>
          <a:xfrm>
            <a:off x="2712924" y="3965736"/>
            <a:ext cx="2167560" cy="1001520"/>
            <a:chOff x="2712924" y="3965736"/>
            <a:chExt cx="2167560" cy="10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49E9EFB-3F74-E541-8846-35F16298CABD}"/>
                    </a:ext>
                  </a:extLst>
                </p14:cNvPr>
                <p14:cNvContentPartPr/>
                <p14:nvPr/>
              </p14:nvContentPartPr>
              <p14:xfrm>
                <a:off x="2712924" y="4061496"/>
                <a:ext cx="2162520" cy="90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49E9EFB-3F74-E541-8846-35F16298CA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03924" y="4052856"/>
                  <a:ext cx="218016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8F899ED-AD8E-F143-AD3C-B12D7837374E}"/>
                    </a:ext>
                  </a:extLst>
                </p14:cNvPr>
                <p14:cNvContentPartPr/>
                <p14:nvPr/>
              </p14:nvContentPartPr>
              <p14:xfrm>
                <a:off x="4694364" y="3965736"/>
                <a:ext cx="186120" cy="240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8F899ED-AD8E-F143-AD3C-B12D783737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85364" y="3957096"/>
                  <a:ext cx="20376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328431-EFCE-E54D-9EE4-205E2D55A74A}"/>
              </a:ext>
            </a:extLst>
          </p:cNvPr>
          <p:cNvGrpSpPr/>
          <p:nvPr/>
        </p:nvGrpSpPr>
        <p:grpSpPr>
          <a:xfrm>
            <a:off x="2123604" y="4854216"/>
            <a:ext cx="2779920" cy="469440"/>
            <a:chOff x="2123604" y="4854216"/>
            <a:chExt cx="277992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F9E948B-D21B-AB4C-825C-1688A46F1492}"/>
                    </a:ext>
                  </a:extLst>
                </p14:cNvPr>
                <p14:cNvContentPartPr/>
                <p14:nvPr/>
              </p14:nvContentPartPr>
              <p14:xfrm>
                <a:off x="2123604" y="4875456"/>
                <a:ext cx="2706120" cy="448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F9E948B-D21B-AB4C-825C-1688A46F14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14604" y="4866816"/>
                  <a:ext cx="27237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776BD1-F104-9543-B2FF-FD24D24CEB77}"/>
                    </a:ext>
                  </a:extLst>
                </p14:cNvPr>
                <p14:cNvContentPartPr/>
                <p14:nvPr/>
              </p14:nvContentPartPr>
              <p14:xfrm>
                <a:off x="4741524" y="4854216"/>
                <a:ext cx="162000" cy="183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776BD1-F104-9543-B2FF-FD24D24CEB7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32884" y="4845576"/>
                  <a:ext cx="17964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29195CA-0389-FE4C-8D68-4CD99D1FF4FF}"/>
                  </a:ext>
                </a:extLst>
              </p14:cNvPr>
              <p14:cNvContentPartPr/>
              <p14:nvPr/>
            </p14:nvContentPartPr>
            <p14:xfrm>
              <a:off x="2985444" y="2509536"/>
              <a:ext cx="4906800" cy="676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29195CA-0389-FE4C-8D68-4CD99D1FF4F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76444" y="2500536"/>
                <a:ext cx="492444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749D40A-1E81-9E4C-BDE5-0330FBDFC8A9}"/>
                  </a:ext>
                </a:extLst>
              </p14:cNvPr>
              <p14:cNvContentPartPr/>
              <p14:nvPr/>
            </p14:nvContentPartPr>
            <p14:xfrm>
              <a:off x="8078364" y="5358216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749D40A-1E81-9E4C-BDE5-0330FBDFC8A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69724" y="534921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8F9F254-E93B-A24D-956B-093FF06C7214}"/>
              </a:ext>
            </a:extLst>
          </p:cNvPr>
          <p:cNvGrpSpPr/>
          <p:nvPr/>
        </p:nvGrpSpPr>
        <p:grpSpPr>
          <a:xfrm>
            <a:off x="586764" y="3256536"/>
            <a:ext cx="7547040" cy="3030120"/>
            <a:chOff x="586764" y="3256536"/>
            <a:chExt cx="7547040" cy="30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CA10477-CD17-C24B-B642-4CFAEF79EBB2}"/>
                    </a:ext>
                  </a:extLst>
                </p14:cNvPr>
                <p14:cNvContentPartPr/>
                <p14:nvPr/>
              </p14:nvContentPartPr>
              <p14:xfrm>
                <a:off x="586764" y="3256536"/>
                <a:ext cx="7547040" cy="3030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A10477-CD17-C24B-B642-4CFAEF79EBB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8124" y="3247536"/>
                  <a:ext cx="7564680" cy="30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5FFA3A-BEB6-4642-8B67-89A0B216A934}"/>
                    </a:ext>
                  </a:extLst>
                </p14:cNvPr>
                <p14:cNvContentPartPr/>
                <p14:nvPr/>
              </p14:nvContentPartPr>
              <p14:xfrm>
                <a:off x="1650564" y="3259416"/>
                <a:ext cx="167760" cy="3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5FFA3A-BEB6-4642-8B67-89A0B216A9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1564" y="3250776"/>
                  <a:ext cx="185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6343E0-7B03-1141-B532-5BE20531795D}"/>
                    </a:ext>
                  </a:extLst>
                </p14:cNvPr>
                <p14:cNvContentPartPr/>
                <p14:nvPr/>
              </p14:nvContentPartPr>
              <p14:xfrm>
                <a:off x="1788084" y="3259416"/>
                <a:ext cx="30240" cy="19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6343E0-7B03-1141-B532-5BE2053179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79084" y="3250776"/>
                  <a:ext cx="47880" cy="21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47B7620-30DE-6B4E-BD73-B7C90CBBDD0C}"/>
                  </a:ext>
                </a:extLst>
              </p14:cNvPr>
              <p14:cNvContentPartPr/>
              <p14:nvPr/>
            </p14:nvContentPartPr>
            <p14:xfrm>
              <a:off x="10985004" y="4471176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47B7620-30DE-6B4E-BD73-B7C90CBBDD0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976004" y="44625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FAE3692-18BE-3843-BAD0-0DD5D71F3A19}"/>
                  </a:ext>
                </a:extLst>
              </p14:cNvPr>
              <p14:cNvContentPartPr/>
              <p14:nvPr/>
            </p14:nvContentPartPr>
            <p14:xfrm>
              <a:off x="8009244" y="4733256"/>
              <a:ext cx="276840" cy="396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FAE3692-18BE-3843-BAD0-0DD5D71F3A1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00244" y="4724616"/>
                <a:ext cx="2944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0CB3A0C-A328-4F49-9BB5-A1799D9010D7}"/>
                  </a:ext>
                </a:extLst>
              </p14:cNvPr>
              <p14:cNvContentPartPr/>
              <p14:nvPr/>
            </p14:nvContentPartPr>
            <p14:xfrm>
              <a:off x="7777044" y="3028296"/>
              <a:ext cx="222120" cy="384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0CB3A0C-A328-4F49-9BB5-A1799D9010D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68044" y="3019296"/>
                <a:ext cx="239760" cy="4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7765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4C9C-540E-3942-AB74-76AA2A99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17B17-549C-4342-8F53-ADE3AA4B2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decimal representation of following signed numbers?</a:t>
            </a:r>
          </a:p>
          <a:p>
            <a:r>
              <a:rPr lang="en-US" dirty="0"/>
              <a:t>10110111</a:t>
            </a:r>
          </a:p>
          <a:p>
            <a:pPr marL="0" indent="0">
              <a:buNone/>
            </a:pPr>
            <a:r>
              <a:rPr lang="en-US" sz="2500" dirty="0"/>
              <a:t>Solution: MSB is 1, so the number is negative</a:t>
            </a:r>
          </a:p>
          <a:p>
            <a:pPr marL="514350" indent="-514350">
              <a:buFont typeface="Arial" panose="020B0604020202020204" pitchFamily="34" charset="0"/>
              <a:buAutoNum type="arabicParenBoth"/>
            </a:pPr>
            <a:r>
              <a:rPr lang="en-US" sz="2500" dirty="0"/>
              <a:t>Perform a 2’s complement: 1011 0111</a:t>
            </a:r>
          </a:p>
          <a:p>
            <a:pPr marL="0" indent="0">
              <a:buNone/>
            </a:pPr>
            <a:r>
              <a:rPr lang="en-US" sz="2500" dirty="0"/>
              <a:t>	(1.1) flip the bits : 0100 1000</a:t>
            </a:r>
          </a:p>
          <a:p>
            <a:pPr marL="0" indent="0">
              <a:buNone/>
            </a:pPr>
            <a:r>
              <a:rPr lang="en-US" sz="2500" dirty="0"/>
              <a:t>	(1.2) add 2 to it: 0100 1000 + 1 = 0100 1001</a:t>
            </a:r>
          </a:p>
          <a:p>
            <a:pPr marL="0" indent="0">
              <a:buNone/>
            </a:pPr>
            <a:r>
              <a:rPr lang="en-US" sz="2500" dirty="0"/>
              <a:t>(2) Convert the number into decimal: 73</a:t>
            </a:r>
          </a:p>
          <a:p>
            <a:pPr marL="0" indent="0">
              <a:buNone/>
            </a:pPr>
            <a:r>
              <a:rPr lang="en-US" sz="2500" dirty="0"/>
              <a:t>(3) Sign bit </a:t>
            </a:r>
            <a:r>
              <a:rPr lang="en-US" sz="2500" dirty="0">
                <a:solidFill>
                  <a:schemeClr val="accent1"/>
                </a:solidFill>
              </a:rPr>
              <a:t>was 1</a:t>
            </a:r>
            <a:r>
              <a:rPr lang="en-US" sz="2500" dirty="0"/>
              <a:t>, so the number is -73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BC58E-F887-A24C-9CFD-3277C98BC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E1B3D-3211-0A42-926F-963215B09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9FE9C-C8F8-EA46-8467-40F98D68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4370-C2E5-D246-A40F-D8019A7A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24CBD-A221-2D45-9D7C-BE5E546A8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many selector bits required for a four input multiplexer?</a:t>
            </a:r>
          </a:p>
          <a:p>
            <a:pPr marL="0" indent="0">
              <a:buNone/>
            </a:pPr>
            <a:r>
              <a:rPr lang="en-US" dirty="0"/>
              <a:t>Solution:</a:t>
            </a:r>
          </a:p>
          <a:p>
            <a:pPr marL="0" indent="0">
              <a:buNone/>
            </a:pPr>
            <a:r>
              <a:rPr lang="en-US" dirty="0"/>
              <a:t>A multiplexer uses selector bits to select specific input and let that input available to the output. </a:t>
            </a:r>
          </a:p>
          <a:p>
            <a:pPr marL="0" indent="0">
              <a:buNone/>
            </a:pPr>
            <a:r>
              <a:rPr lang="en-US" dirty="0"/>
              <a:t>When a multiplexer has two inputs, it can enumerate the inputs as 0 and 1. </a:t>
            </a:r>
          </a:p>
          <a:p>
            <a:pPr marL="0" indent="0">
              <a:buNone/>
            </a:pPr>
            <a:r>
              <a:rPr lang="en-US" dirty="0"/>
              <a:t>When a multiplexer has 4 inputs, it needs two bits to enumerate them. </a:t>
            </a:r>
          </a:p>
          <a:p>
            <a:pPr marL="0" indent="0">
              <a:buNone/>
            </a:pPr>
            <a:r>
              <a:rPr lang="en-US" dirty="0"/>
              <a:t>Selector bits - 00 – input 1</a:t>
            </a:r>
          </a:p>
          <a:p>
            <a:pPr marL="0" indent="0">
              <a:buNone/>
            </a:pPr>
            <a:r>
              <a:rPr lang="en-US" dirty="0"/>
              <a:t>                      01 – input 2</a:t>
            </a:r>
          </a:p>
          <a:p>
            <a:pPr marL="0" indent="0">
              <a:buNone/>
            </a:pPr>
            <a:r>
              <a:rPr lang="en-US" dirty="0"/>
              <a:t>                      10 – input 3</a:t>
            </a:r>
          </a:p>
          <a:p>
            <a:pPr marL="0" indent="0">
              <a:buNone/>
            </a:pPr>
            <a:r>
              <a:rPr lang="en-US" dirty="0"/>
              <a:t>                      11 – input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92ABA-6F7D-BD4E-A3F7-BE323BC2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2D5B6-7ADC-044D-8A84-1A651D06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102B1-28A2-3B49-AE94-29353587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7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7976-E223-3741-820B-F8A2B28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2(b)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15F32-F015-1E4D-824F-025664067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Submit these Math Problems to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639A8-81B9-2444-9482-26D19AB2B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91770-C438-FE43-916F-CFBAE911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035A0-27E8-564E-95C3-ED81231B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53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D62E-E8C0-2C4E-A5E4-7B7E1B52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2(a)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FD3DF-2EEB-854D-9D88-1789610F0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instructions to run the first program in assembly language. </a:t>
            </a:r>
          </a:p>
          <a:p>
            <a:r>
              <a:rPr lang="en-US" dirty="0"/>
              <a:t>Take  screenshot/screenshots showing the code and the register contents. </a:t>
            </a:r>
          </a:p>
          <a:p>
            <a:r>
              <a:rPr lang="en-US" dirty="0"/>
              <a:t>Submit to the </a:t>
            </a:r>
            <a:r>
              <a:rPr lang="en-US" dirty="0" err="1"/>
              <a:t>iCollege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15FB3-1374-C246-91A5-6699A6EF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BEAB7-F44C-4543-97F6-F9704B628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9C311-D882-9843-A7C1-591FACD7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83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2D34-5468-7341-A436-DBB244C9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2(b) :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F628-342B-9B4C-9AA1-ACF4BE538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the Problems provided in slide 41 to 42. </a:t>
            </a:r>
          </a:p>
          <a:p>
            <a:r>
              <a:rPr lang="en-US" dirty="0"/>
              <a:t>You can do your work in a text editor (Microsoft word, open office, etc.)</a:t>
            </a:r>
          </a:p>
          <a:p>
            <a:r>
              <a:rPr lang="en-US" dirty="0"/>
              <a:t>Or you can do it in a piece of paper, then scan or take a picture of the paper. </a:t>
            </a:r>
          </a:p>
          <a:p>
            <a:r>
              <a:rPr lang="en-US" dirty="0"/>
              <a:t>Convert them into pdf and submit in the </a:t>
            </a:r>
            <a:r>
              <a:rPr lang="en-US" dirty="0" err="1"/>
              <a:t>icollege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933AE-3450-F14D-8D49-1D74F15CA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8E6B-B58F-AB4D-B7B7-43FABFD8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F773-B47F-3542-A678-1BE8FA0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94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1C1F-5783-8C48-BF92-3E18425B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2(b) 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82D68-9642-2B41-A2A9-31559924D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8-bit full adder. Draw the block diagram. </a:t>
            </a:r>
            <a:r>
              <a:rPr lang="en-US" dirty="0">
                <a:solidFill>
                  <a:srgbClr val="0070C0"/>
                </a:solidFill>
              </a:rPr>
              <a:t>[Hint: Lecture]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7A16E-AF46-D344-8F2C-D865B41B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D44D2-2F3C-EF47-B8D8-C6D5B6310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CB78B-D431-244D-8D81-CD47884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75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085A-1143-5643-9FA1-0FA48580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2(b) 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FC7E8-F867-784C-90E3-0D5BA7A89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the circuit for the following Boolean expression: </a:t>
            </a:r>
          </a:p>
          <a:p>
            <a:r>
              <a:rPr lang="en-US" dirty="0"/>
              <a:t>P = (X and Y) or (not X or Z)       </a:t>
            </a:r>
            <a:r>
              <a:rPr lang="en-US" dirty="0">
                <a:solidFill>
                  <a:srgbClr val="0070C0"/>
                </a:solidFill>
              </a:rPr>
              <a:t>[Hint: Lecture]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3E5FD-4053-9E47-B25E-FB56D5650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BB078-5E5B-C641-8350-BD8DDF9DF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2EF25-89C1-3645-88B9-982F3BAAE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19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DBE7-F642-2D41-BFD8-689792AC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 and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F0859-6A47-724D-9F15-55D487245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23D69-8C9C-8648-8E69-F98BC277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78C0E-99A2-F648-B7EF-BB75ADF4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06004-E559-A244-AAF9-7D3B50856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93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747597" y="1388792"/>
            <a:ext cx="9464040" cy="258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300" b="1" dirty="0">
                <a:latin typeface="Garamond" panose="02020404030301010803" pitchFamily="18" charset="0"/>
              </a:rPr>
              <a:t>Registers</a:t>
            </a:r>
            <a:r>
              <a:rPr lang="en-US" sz="2300" dirty="0">
                <a:latin typeface="Garamond" panose="02020404030301010803" pitchFamily="18" charset="0"/>
              </a:rPr>
              <a:t> are </a:t>
            </a:r>
            <a:r>
              <a:rPr lang="en-US" sz="2300" b="1" dirty="0">
                <a:latin typeface="Garamond" panose="02020404030301010803" pitchFamily="18" charset="0"/>
              </a:rPr>
              <a:t>storage locations inside the processor</a:t>
            </a:r>
            <a:r>
              <a:rPr lang="en-US" sz="2300" dirty="0">
                <a:latin typeface="Garamond" panose="02020404030301010803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300" dirty="0">
                <a:latin typeface="Garamond" panose="02020404030301010803" pitchFamily="18" charset="0"/>
              </a:rPr>
              <a:t>A register </a:t>
            </a:r>
            <a:r>
              <a:rPr lang="en-US" sz="2300" b="1" dirty="0">
                <a:latin typeface="Garamond" panose="02020404030301010803" pitchFamily="18" charset="0"/>
              </a:rPr>
              <a:t>can be accessed more quickly than a memory location (Why?)</a:t>
            </a:r>
            <a:r>
              <a:rPr lang="en-US" sz="2300" dirty="0">
                <a:latin typeface="Garamond" panose="02020404030301010803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300" b="1" dirty="0">
                <a:latin typeface="Garamond" panose="02020404030301010803" pitchFamily="18" charset="0"/>
              </a:rPr>
              <a:t>Different registers serve different purposes</a:t>
            </a:r>
            <a:r>
              <a:rPr lang="en-US" sz="2300" dirty="0">
                <a:latin typeface="Garamond" panose="02020404030301010803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300" dirty="0">
                <a:latin typeface="Garamond" panose="02020404030301010803" pitchFamily="18" charset="0"/>
              </a:rPr>
              <a:t>Some of them are described below: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effectLst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126953" y="3284959"/>
            <a:ext cx="5028727" cy="3054881"/>
            <a:chOff x="6126953" y="3102079"/>
            <a:chExt cx="5028727" cy="3054881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6126953" y="3106028"/>
            <a:ext cx="5028727" cy="30509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3" name="VISIO" r:id="rId4" imgW="4210812" imgH="2549652" progId="Visio.Drawing.6">
                    <p:embed/>
                  </p:oleObj>
                </mc:Choice>
                <mc:Fallback>
                  <p:oleObj name="VISIO" r:id="rId4" imgW="4210812" imgH="2549652" progId="Visio.Drawing.6">
                    <p:embed/>
                    <p:pic>
                      <p:nvPicPr>
                        <p:cNvPr id="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6953" y="3106028"/>
                          <a:ext cx="5028727" cy="30509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7043019" y="3152298"/>
              <a:ext cx="2672861" cy="2407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882226" y="4875605"/>
              <a:ext cx="2008160" cy="2407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60139" y="5226833"/>
              <a:ext cx="836061" cy="1644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72885" y="5707238"/>
              <a:ext cx="519128" cy="1644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91908" y="310207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56556" y="484177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33684" y="51548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4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54393" y="562542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054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5500" dirty="0"/>
              <a:t>General-Purpose Registers </a:t>
            </a:r>
            <a:r>
              <a:rPr lang="en-US" sz="3400" dirty="0"/>
              <a:t>(8 registers)</a:t>
            </a:r>
            <a:endParaRPr lang="en-US" altLang="en-US" sz="3400" dirty="0"/>
          </a:p>
        </p:txBody>
      </p:sp>
      <p:sp>
        <p:nvSpPr>
          <p:cNvPr id="2" name="Rectangle 1"/>
          <p:cNvSpPr/>
          <p:nvPr/>
        </p:nvSpPr>
        <p:spPr>
          <a:xfrm>
            <a:off x="1173480" y="1794927"/>
            <a:ext cx="99822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sz="2400" b="1" dirty="0">
                <a:latin typeface="Garamond" panose="02020404030301010803" pitchFamily="18" charset="0"/>
              </a:rPr>
              <a:t>There are </a:t>
            </a:r>
            <a:r>
              <a:rPr lang="en-US" sz="2400" b="1" u="sng" dirty="0">
                <a:latin typeface="Garamond" panose="02020404030301010803" pitchFamily="18" charset="0"/>
              </a:rPr>
              <a:t>eight</a:t>
            </a:r>
            <a:r>
              <a:rPr lang="en-US" sz="2400" b="1" dirty="0">
                <a:latin typeface="Garamond" panose="02020404030301010803" pitchFamily="18" charset="0"/>
              </a:rPr>
              <a:t> general purpose registers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latin typeface="Garamond" panose="02020404030301010803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200" b="1" dirty="0">
                <a:latin typeface="Garamond" panose="02020404030301010803" pitchFamily="18" charset="0"/>
              </a:rPr>
              <a:t>EAX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All major calculations take place in EAX,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making it similar to a dedicated </a:t>
            </a:r>
            <a:r>
              <a:rPr lang="en-US" b="1" dirty="0">
                <a:latin typeface="Garamond" panose="02020404030301010803" pitchFamily="18" charset="0"/>
              </a:rPr>
              <a:t>accumulator register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  <a:p>
            <a:pPr marL="742950" lvl="1" indent="-285750">
              <a:buFont typeface="Wingdings" charset="2"/>
              <a:buChar char="§"/>
            </a:pPr>
            <a:endParaRPr lang="en-US" sz="1000" dirty="0">
              <a:latin typeface="Garamond" panose="02020404030301010803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 startAt="2"/>
            </a:pPr>
            <a:r>
              <a:rPr lang="en-US" sz="2200" b="1" dirty="0">
                <a:latin typeface="Garamond" panose="02020404030301010803" pitchFamily="18" charset="0"/>
              </a:rPr>
              <a:t>EDX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The data register is the an extension to the accumulator.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It is most useful for storing data related to the accumulator's current calculation.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131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5500" dirty="0"/>
              <a:t>General-Purpose Registers </a:t>
            </a:r>
            <a:endParaRPr lang="en-US" altLang="en-US" sz="5500" dirty="0"/>
          </a:p>
        </p:txBody>
      </p:sp>
      <p:sp>
        <p:nvSpPr>
          <p:cNvPr id="2" name="Rectangle 1"/>
          <p:cNvSpPr/>
          <p:nvPr/>
        </p:nvSpPr>
        <p:spPr>
          <a:xfrm>
            <a:off x="1173480" y="1871127"/>
            <a:ext cx="998220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sz="2400" b="1" dirty="0"/>
              <a:t>There are </a:t>
            </a:r>
            <a:r>
              <a:rPr lang="en-US" sz="2400" b="1" u="sng" dirty="0"/>
              <a:t>eight</a:t>
            </a:r>
            <a:r>
              <a:rPr lang="en-US" sz="2400" b="1" dirty="0"/>
              <a:t> general purpose registers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arenR" startAt="3"/>
            </a:pPr>
            <a:r>
              <a:rPr lang="en-US" sz="2200" b="1" dirty="0"/>
              <a:t>ECX</a:t>
            </a:r>
            <a:r>
              <a:rPr lang="en-US" sz="2200" dirty="0"/>
              <a:t> –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Like the variable </a:t>
            </a:r>
            <a:r>
              <a:rPr lang="en-US" b="1" dirty="0" err="1"/>
              <a:t>i</a:t>
            </a:r>
            <a:r>
              <a:rPr lang="en-US" dirty="0"/>
              <a:t> in high-level languages, the </a:t>
            </a:r>
            <a:r>
              <a:rPr lang="en-US" b="1" dirty="0"/>
              <a:t>count register </a:t>
            </a:r>
            <a:r>
              <a:rPr lang="en-US" dirty="0"/>
              <a:t>is the </a:t>
            </a:r>
            <a:r>
              <a:rPr lang="en-US" b="1" dirty="0"/>
              <a:t>universal loop counter</a:t>
            </a:r>
            <a:r>
              <a:rPr lang="en-US" dirty="0"/>
              <a:t>.</a:t>
            </a:r>
          </a:p>
          <a:p>
            <a:pPr marL="742950" lvl="1" indent="-285750">
              <a:buFont typeface="Wingdings" charset="2"/>
              <a:buChar char="§"/>
            </a:pPr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arenR" startAt="4"/>
            </a:pPr>
            <a:r>
              <a:rPr lang="en-US" sz="2200" b="1" dirty="0"/>
              <a:t>EBX</a:t>
            </a:r>
            <a:r>
              <a:rPr lang="en-US" dirty="0"/>
              <a:t> –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In 16-bit mode, the base register </a:t>
            </a:r>
            <a:r>
              <a:rPr lang="en-US" b="1" dirty="0"/>
              <a:t>was useful </a:t>
            </a:r>
            <a:r>
              <a:rPr lang="en-US" dirty="0"/>
              <a:t>as a pointer.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Now, it is </a:t>
            </a:r>
            <a:r>
              <a:rPr lang="en-US" b="1" dirty="0"/>
              <a:t>completely free for extra storage space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333333"/>
              </a:solidFill>
            </a:endParaRPr>
          </a:p>
          <a:p>
            <a:pPr marL="742950" lvl="1" indent="-285750">
              <a:buFont typeface="Courier New" charset="0"/>
              <a:buChar char="o"/>
            </a:pPr>
            <a:endParaRPr lang="en-US" dirty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6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5500" dirty="0"/>
              <a:t>General-Purpose Registers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0" y="1932087"/>
            <a:ext cx="1005840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sz="2400" dirty="0">
                <a:solidFill>
                  <a:srgbClr val="333333"/>
                </a:solidFill>
              </a:rPr>
              <a:t> </a:t>
            </a:r>
            <a:r>
              <a:rPr lang="en-US" sz="2400" b="1" dirty="0">
                <a:latin typeface="Garamond" panose="02020404030301010803" pitchFamily="18" charset="0"/>
              </a:rPr>
              <a:t>There are </a:t>
            </a:r>
            <a:r>
              <a:rPr lang="en-US" sz="2400" b="1" u="sng" dirty="0">
                <a:latin typeface="Garamond" panose="02020404030301010803" pitchFamily="18" charset="0"/>
              </a:rPr>
              <a:t>eight</a:t>
            </a:r>
            <a:r>
              <a:rPr lang="en-US" sz="2400" b="1" dirty="0">
                <a:latin typeface="Garamond" panose="02020404030301010803" pitchFamily="18" charset="0"/>
              </a:rPr>
              <a:t> general purpose registers</a:t>
            </a:r>
          </a:p>
          <a:p>
            <a:endParaRPr lang="en-US" sz="900" dirty="0">
              <a:latin typeface="Garamond" panose="02020404030301010803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 startAt="5"/>
            </a:pPr>
            <a:r>
              <a:rPr lang="en-US" sz="2200" b="1" dirty="0">
                <a:latin typeface="Garamond" panose="02020404030301010803" pitchFamily="18" charset="0"/>
              </a:rPr>
              <a:t>ESP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b="1" dirty="0">
                <a:latin typeface="Garamond" panose="02020404030301010803" pitchFamily="18" charset="0"/>
              </a:rPr>
              <a:t>ESP</a:t>
            </a:r>
            <a:r>
              <a:rPr lang="en-US" dirty="0">
                <a:latin typeface="Garamond" panose="02020404030301010803" pitchFamily="18" charset="0"/>
              </a:rPr>
              <a:t> is the sacred stack pointer.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With the important </a:t>
            </a:r>
            <a:r>
              <a:rPr lang="en-US" b="1" dirty="0">
                <a:latin typeface="Garamond" panose="02020404030301010803" pitchFamily="18" charset="0"/>
              </a:rPr>
              <a:t>PUSH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b="1" dirty="0">
                <a:latin typeface="Garamond" panose="02020404030301010803" pitchFamily="18" charset="0"/>
              </a:rPr>
              <a:t>POP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b="1" dirty="0">
                <a:latin typeface="Garamond" panose="02020404030301010803" pitchFamily="18" charset="0"/>
              </a:rPr>
              <a:t>CALL</a:t>
            </a:r>
            <a:r>
              <a:rPr lang="en-US" dirty="0">
                <a:latin typeface="Garamond" panose="02020404030301010803" pitchFamily="18" charset="0"/>
              </a:rPr>
              <a:t>, and </a:t>
            </a:r>
            <a:r>
              <a:rPr lang="en-US" b="1" dirty="0">
                <a:latin typeface="Garamond" panose="02020404030301010803" pitchFamily="18" charset="0"/>
              </a:rPr>
              <a:t>RET</a:t>
            </a:r>
            <a:r>
              <a:rPr lang="en-US" dirty="0">
                <a:latin typeface="Garamond" panose="02020404030301010803" pitchFamily="18" charset="0"/>
              </a:rPr>
              <a:t> instructions requiring it's value, </a:t>
            </a:r>
          </a:p>
          <a:p>
            <a:pPr marL="1714500" lvl="3" indent="-342900">
              <a:lnSpc>
                <a:spcPct val="150000"/>
              </a:lnSpc>
              <a:buFont typeface="Wingdings" charset="2"/>
              <a:buChar char="v"/>
            </a:pPr>
            <a:r>
              <a:rPr lang="en-US" b="1" dirty="0">
                <a:latin typeface="Garamond" panose="02020404030301010803" pitchFamily="18" charset="0"/>
              </a:rPr>
              <a:t>there is never a good reason to use the stack pointer for anything else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 startAt="5"/>
            </a:pPr>
            <a:r>
              <a:rPr lang="en-US" sz="2200" b="1" dirty="0">
                <a:latin typeface="Garamond" panose="02020404030301010803" pitchFamily="18" charset="0"/>
              </a:rPr>
              <a:t>EBP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In functions that </a:t>
            </a:r>
            <a:r>
              <a:rPr lang="en-US" b="1" dirty="0">
                <a:latin typeface="Garamond" panose="02020404030301010803" pitchFamily="18" charset="0"/>
              </a:rPr>
              <a:t>store parameters or variables on the stack</a:t>
            </a:r>
            <a:r>
              <a:rPr lang="en-US" dirty="0">
                <a:latin typeface="Garamond" panose="02020404030301010803" pitchFamily="18" charset="0"/>
              </a:rPr>
              <a:t>, </a:t>
            </a:r>
          </a:p>
          <a:p>
            <a:pPr marL="1714500" lvl="3" indent="-342900">
              <a:lnSpc>
                <a:spcPct val="150000"/>
              </a:lnSpc>
              <a:buFont typeface="Wingdings" charset="2"/>
              <a:buChar char="v"/>
            </a:pPr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b="1" dirty="0">
                <a:latin typeface="Garamond" panose="02020404030301010803" pitchFamily="18" charset="0"/>
              </a:rPr>
              <a:t>base pointer </a:t>
            </a:r>
            <a:r>
              <a:rPr lang="en-US" u="sng" dirty="0">
                <a:latin typeface="Garamond" panose="02020404030301010803" pitchFamily="18" charset="0"/>
              </a:rPr>
              <a:t>holds the location of the current stack frame</a:t>
            </a:r>
            <a:r>
              <a:rPr lang="en-US" dirty="0">
                <a:latin typeface="Garamond" panose="02020404030301010803" pitchFamily="18" charset="0"/>
              </a:rPr>
              <a:t>.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Ø"/>
            </a:pPr>
            <a:r>
              <a:rPr lang="en-US" b="1" dirty="0">
                <a:latin typeface="Garamond" panose="02020404030301010803" pitchFamily="18" charset="0"/>
              </a:rPr>
              <a:t>In other situations</a:t>
            </a:r>
            <a:r>
              <a:rPr lang="en-US" dirty="0">
                <a:latin typeface="Garamond" panose="02020404030301010803" pitchFamily="18" charset="0"/>
              </a:rPr>
              <a:t>, however, </a:t>
            </a:r>
            <a:r>
              <a:rPr lang="en-US" b="1" dirty="0">
                <a:latin typeface="Garamond" panose="02020404030301010803" pitchFamily="18" charset="0"/>
              </a:rPr>
              <a:t>EBP</a:t>
            </a:r>
            <a:r>
              <a:rPr lang="en-US" dirty="0">
                <a:latin typeface="Garamond" panose="02020404030301010803" pitchFamily="18" charset="0"/>
              </a:rPr>
              <a:t> is </a:t>
            </a:r>
            <a:r>
              <a:rPr lang="en-US" b="1" dirty="0">
                <a:latin typeface="Garamond" panose="02020404030301010803" pitchFamily="18" charset="0"/>
              </a:rPr>
              <a:t>a free data-storage register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9279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5500" dirty="0"/>
              <a:t>General-Purpose Registers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9200" y="1886367"/>
            <a:ext cx="10058400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sz="2400" b="1" dirty="0">
                <a:latin typeface="Garamond" panose="02020404030301010803" pitchFamily="18" charset="0"/>
              </a:rPr>
              <a:t>There are </a:t>
            </a:r>
            <a:r>
              <a:rPr lang="en-US" sz="2400" b="1" u="sng" dirty="0">
                <a:latin typeface="Garamond" panose="02020404030301010803" pitchFamily="18" charset="0"/>
              </a:rPr>
              <a:t>eight</a:t>
            </a:r>
            <a:r>
              <a:rPr lang="en-US" sz="2400" b="1" dirty="0">
                <a:latin typeface="Garamond" panose="02020404030301010803" pitchFamily="18" charset="0"/>
              </a:rPr>
              <a:t> general purpose registers</a:t>
            </a:r>
          </a:p>
          <a:p>
            <a:endParaRPr lang="en-US" sz="900" dirty="0">
              <a:latin typeface="Garamond" panose="02020404030301010803" pitchFamily="18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arenR" startAt="7"/>
            </a:pPr>
            <a:r>
              <a:rPr lang="en-US" sz="2200" b="1" dirty="0">
                <a:latin typeface="Garamond" panose="02020404030301010803" pitchFamily="18" charset="0"/>
              </a:rPr>
              <a:t>EDI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57300" lvl="2" indent="-342900">
              <a:lnSpc>
                <a:spcPct val="200000"/>
              </a:lnSpc>
              <a:buFont typeface="Wingdings" charset="2"/>
              <a:buChar char="Ø"/>
            </a:pPr>
            <a:r>
              <a:rPr lang="en-US" b="1" dirty="0">
                <a:latin typeface="Garamond" panose="02020404030301010803" pitchFamily="18" charset="0"/>
              </a:rPr>
              <a:t>Every loop </a:t>
            </a:r>
            <a:r>
              <a:rPr lang="en-US" dirty="0">
                <a:latin typeface="Garamond" panose="02020404030301010803" pitchFamily="18" charset="0"/>
              </a:rPr>
              <a:t>must store its result somewhere, </a:t>
            </a:r>
          </a:p>
          <a:p>
            <a:pPr marL="1257300" lvl="2" indent="-342900">
              <a:lnSpc>
                <a:spcPct val="20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and the </a:t>
            </a:r>
            <a:r>
              <a:rPr lang="en-US" b="1" dirty="0">
                <a:latin typeface="Garamond" panose="02020404030301010803" pitchFamily="18" charset="0"/>
              </a:rPr>
              <a:t>destination index </a:t>
            </a:r>
            <a:r>
              <a:rPr lang="en-US" dirty="0">
                <a:latin typeface="Garamond" panose="02020404030301010803" pitchFamily="18" charset="0"/>
              </a:rPr>
              <a:t>points to that place. 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 startAt="7"/>
            </a:pPr>
            <a:r>
              <a:rPr lang="en-US" sz="2200" b="1" dirty="0">
                <a:latin typeface="Garamond" panose="02020404030301010803" pitchFamily="18" charset="0"/>
              </a:rPr>
              <a:t>ESI</a:t>
            </a:r>
            <a:r>
              <a:rPr lang="en-US" sz="2200" dirty="0">
                <a:latin typeface="Garamond" panose="02020404030301010803" pitchFamily="18" charset="0"/>
              </a:rPr>
              <a:t> – </a:t>
            </a:r>
          </a:p>
          <a:p>
            <a:pPr marL="1257300" lvl="2" indent="-342900">
              <a:lnSpc>
                <a:spcPct val="20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In </a:t>
            </a:r>
            <a:r>
              <a:rPr lang="en-US" b="1" dirty="0">
                <a:latin typeface="Garamond" panose="02020404030301010803" pitchFamily="18" charset="0"/>
              </a:rPr>
              <a:t>loops</a:t>
            </a:r>
            <a:r>
              <a:rPr lang="en-US" dirty="0">
                <a:latin typeface="Garamond" panose="02020404030301010803" pitchFamily="18" charset="0"/>
              </a:rPr>
              <a:t> that process data, </a:t>
            </a:r>
          </a:p>
          <a:p>
            <a:pPr marL="1257300" lvl="2" indent="-342900">
              <a:lnSpc>
                <a:spcPct val="200000"/>
              </a:lnSpc>
              <a:buFont typeface="Wingdings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b="1" dirty="0">
                <a:latin typeface="Garamond" panose="02020404030301010803" pitchFamily="18" charset="0"/>
              </a:rPr>
              <a:t>source index </a:t>
            </a:r>
            <a:r>
              <a:rPr lang="en-US" dirty="0">
                <a:latin typeface="Garamond" panose="02020404030301010803" pitchFamily="18" charset="0"/>
              </a:rPr>
              <a:t>holds the location of the input data stream.</a:t>
            </a:r>
          </a:p>
        </p:txBody>
      </p:sp>
    </p:spTree>
    <p:extLst>
      <p:ext uri="{BB962C8B-B14F-4D97-AF65-F5344CB8AC3E}">
        <p14:creationId xmlns:p14="http://schemas.microsoft.com/office/powerpoint/2010/main" val="3085725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5500" dirty="0"/>
              <a:t>General-Purpose Registers</a:t>
            </a:r>
            <a:endParaRPr lang="en-US" altLang="en-US" sz="5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65" y="2372585"/>
            <a:ext cx="6508750" cy="36255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24213" y="1824140"/>
            <a:ext cx="3616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en-US" sz="2400" b="1" dirty="0"/>
              <a:t>Accessing</a:t>
            </a:r>
            <a:r>
              <a:rPr lang="en-US" altLang="en-US" sz="2000" dirty="0"/>
              <a:t> Parts of Registers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5695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23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General-Purpose Registers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80160" y="1883956"/>
            <a:ext cx="9464040" cy="166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600" b="1" dirty="0">
                <a:latin typeface="Garamond" panose="02020404030301010803" pitchFamily="18" charset="0"/>
              </a:rPr>
              <a:t>Bits are stored in any registers right to left</a:t>
            </a:r>
          </a:p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en-US" sz="2600" b="1" dirty="0">
                <a:latin typeface="Garamond" panose="02020404030301010803" pitchFamily="18" charset="0"/>
              </a:rPr>
              <a:t>Ex: 32-bit Register </a:t>
            </a:r>
            <a:r>
              <a:rPr lang="en-US" sz="2600" dirty="0">
                <a:latin typeface="Garamond" panose="02020404030301010803" pitchFamily="18" charset="0"/>
              </a:rPr>
              <a:t>(referring to bits storage not bytes)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effectLst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20240" y="3654270"/>
            <a:ext cx="9723120" cy="1089259"/>
            <a:chOff x="1280160" y="3554046"/>
            <a:chExt cx="10256520" cy="13024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160" y="3554046"/>
              <a:ext cx="10256520" cy="67553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322158" y="4426202"/>
              <a:ext cx="734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 Right</a:t>
              </a:r>
            </a:p>
          </p:txBody>
        </p:sp>
        <p:sp>
          <p:nvSpPr>
            <p:cNvPr id="5" name="Left Arrow 4"/>
            <p:cNvSpPr/>
            <p:nvPr/>
          </p:nvSpPr>
          <p:spPr>
            <a:xfrm>
              <a:off x="5385816" y="4387084"/>
              <a:ext cx="2045208" cy="46939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41598" y="4426202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 Left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348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General-Purpose Registers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" y="1865410"/>
            <a:ext cx="5149551" cy="656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700" b="1" dirty="0">
                <a:latin typeface="Garamond" panose="02020404030301010803" pitchFamily="18" charset="0"/>
              </a:rPr>
              <a:t>Bytes are stored right to left too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308981" y="3316528"/>
          <a:ext cx="812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Byte4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Byte3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Byte2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Byte1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241975" y="2994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35895" y="29936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354744" y="4113740"/>
            <a:ext cx="2291490" cy="871348"/>
            <a:chOff x="5094271" y="3185418"/>
            <a:chExt cx="2291490" cy="871348"/>
          </a:xfrm>
        </p:grpSpPr>
        <p:sp>
          <p:nvSpPr>
            <p:cNvPr id="16" name="Rectangle 15"/>
            <p:cNvSpPr/>
            <p:nvPr/>
          </p:nvSpPr>
          <p:spPr>
            <a:xfrm>
              <a:off x="5094271" y="3533546"/>
              <a:ext cx="22914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A2</a:t>
              </a:r>
              <a:r>
                <a:rPr lang="en-US" sz="2800" b="1" dirty="0">
                  <a:solidFill>
                    <a:srgbClr val="FFC000"/>
                  </a:solidFill>
                </a:rPr>
                <a:t>B1</a:t>
              </a:r>
              <a:r>
                <a:rPr lang="en-US" sz="2800" b="1" dirty="0">
                  <a:solidFill>
                    <a:srgbClr val="C00000"/>
                  </a:solidFill>
                </a:rPr>
                <a:t>C3</a:t>
              </a:r>
              <a:r>
                <a:rPr lang="en-US" sz="2800" b="1" dirty="0">
                  <a:solidFill>
                    <a:schemeClr val="accent3"/>
                  </a:solidFill>
                </a:rPr>
                <a:t>D4h</a:t>
              </a:r>
              <a:endParaRPr lang="en-US" sz="2800" dirty="0"/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6377092" y="3426104"/>
              <a:ext cx="321737" cy="18440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eft Arrow 17"/>
            <p:cNvSpPr/>
            <p:nvPr/>
          </p:nvSpPr>
          <p:spPr>
            <a:xfrm>
              <a:off x="5997789" y="3441344"/>
              <a:ext cx="321737" cy="18440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Arrow 18"/>
            <p:cNvSpPr/>
            <p:nvPr/>
          </p:nvSpPr>
          <p:spPr>
            <a:xfrm>
              <a:off x="5611715" y="3441344"/>
              <a:ext cx="321737" cy="18440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Arrow 19"/>
            <p:cNvSpPr/>
            <p:nvPr/>
          </p:nvSpPr>
          <p:spPr>
            <a:xfrm>
              <a:off x="5205468" y="3460739"/>
              <a:ext cx="321737" cy="18440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19526" y="3185805"/>
              <a:ext cx="5414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Byte1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33452" y="3185805"/>
              <a:ext cx="5414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Byte2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25358" y="3185805"/>
              <a:ext cx="5414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Byte3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28274" y="3185418"/>
              <a:ext cx="5414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Byte4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303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41" y="2225040"/>
            <a:ext cx="5676039" cy="3681349"/>
          </a:xfrm>
          <a:prstGeom prst="rect">
            <a:avLst/>
          </a:prstGeom>
        </p:spPr>
      </p:pic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5500" dirty="0"/>
              <a:t>Segment Registers</a:t>
            </a:r>
            <a:endParaRPr lang="en-US" altLang="en-US" sz="5500" dirty="0"/>
          </a:p>
        </p:txBody>
      </p:sp>
      <p:sp>
        <p:nvSpPr>
          <p:cNvPr id="2" name="Rectangle 1"/>
          <p:cNvSpPr/>
          <p:nvPr/>
        </p:nvSpPr>
        <p:spPr>
          <a:xfrm>
            <a:off x="1097280" y="1779687"/>
            <a:ext cx="5943600" cy="128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rgbClr val="333333"/>
                </a:solidFill>
              </a:rPr>
              <a:t> </a:t>
            </a:r>
            <a:r>
              <a:rPr lang="en-US" sz="2400" b="1" dirty="0">
                <a:latin typeface="Garamond" panose="02020404030301010803" pitchFamily="18" charset="0"/>
              </a:rPr>
              <a:t>There are </a:t>
            </a:r>
            <a:r>
              <a:rPr lang="en-US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six</a:t>
            </a:r>
            <a:r>
              <a:rPr lang="en-US" sz="2400" b="1" dirty="0">
                <a:latin typeface="Garamond" panose="02020404030301010803" pitchFamily="18" charset="0"/>
              </a:rPr>
              <a:t> segment registers </a:t>
            </a:r>
          </a:p>
          <a:p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333333"/>
              </a:solidFill>
              <a:latin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9739" y="2598089"/>
            <a:ext cx="5418681" cy="353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en-US" sz="2000" b="1" dirty="0">
                <a:latin typeface="Garamond" panose="02020404030301010803" pitchFamily="18" charset="0"/>
              </a:rPr>
              <a:t>CS – code segment: </a:t>
            </a:r>
            <a:r>
              <a:rPr lang="en-US" sz="2000" dirty="0">
                <a:latin typeface="Garamond" panose="02020404030301010803" pitchFamily="18" charset="0"/>
              </a:rPr>
              <a:t>hold program instructions</a:t>
            </a:r>
            <a:endParaRPr lang="en-US" altLang="en-US" sz="2000" b="1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en-US" sz="2000" b="1" dirty="0">
                <a:latin typeface="Garamond" panose="02020404030301010803" pitchFamily="18" charset="0"/>
              </a:rPr>
              <a:t>DS – data segment: </a:t>
            </a:r>
            <a:r>
              <a:rPr lang="en-US" sz="2000" dirty="0">
                <a:latin typeface="Garamond" panose="02020404030301010803" pitchFamily="18" charset="0"/>
              </a:rPr>
              <a:t>hold variables</a:t>
            </a:r>
            <a:endParaRPr lang="en-US" altLang="en-US" sz="2000" b="1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en-US" sz="2000" b="1" dirty="0">
                <a:latin typeface="Garamond" panose="02020404030301010803" pitchFamily="18" charset="0"/>
              </a:rPr>
              <a:t>SS – stack segment: </a:t>
            </a:r>
            <a:r>
              <a:rPr lang="en-US" sz="2000" dirty="0">
                <a:latin typeface="Garamond" panose="02020404030301010803" pitchFamily="18" charset="0"/>
              </a:rPr>
              <a:t>holds local function variables and function parameters.</a:t>
            </a:r>
            <a:endParaRPr lang="en-US" altLang="en-US" sz="2000" b="1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en-US" sz="2000" b="1" dirty="0">
                <a:latin typeface="Garamond" panose="02020404030301010803" pitchFamily="18" charset="0"/>
              </a:rPr>
              <a:t>ES, FS, GS - additional segments: </a:t>
            </a:r>
            <a:r>
              <a:rPr lang="en-US" sz="2000" dirty="0">
                <a:latin typeface="Garamond" panose="02020404030301010803" pitchFamily="18" charset="0"/>
              </a:rPr>
              <a:t>can be used in a similar way as the other segment registers.</a:t>
            </a:r>
          </a:p>
          <a:p>
            <a:endParaRPr lang="en-US" sz="2000" dirty="0">
              <a:solidFill>
                <a:srgbClr val="333333"/>
              </a:solidFill>
              <a:latin typeface="Garamond" panose="02020404030301010803" pitchFamily="18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333333"/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137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5500" dirty="0"/>
              <a:t>Instruction Pointer Register </a:t>
            </a:r>
          </a:p>
        </p:txBody>
      </p:sp>
      <p:sp>
        <p:nvSpPr>
          <p:cNvPr id="2" name="Rectangle 1"/>
          <p:cNvSpPr/>
          <p:nvPr/>
        </p:nvSpPr>
        <p:spPr>
          <a:xfrm>
            <a:off x="1188720" y="1810167"/>
            <a:ext cx="10058400" cy="1695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b="1" dirty="0"/>
              <a:t> </a:t>
            </a:r>
            <a:r>
              <a:rPr lang="en-US" altLang="en-US" sz="2000" b="1" dirty="0">
                <a:latin typeface="Garamond" panose="02020404030301010803" pitchFamily="18" charset="0"/>
              </a:rPr>
              <a:t>EIP</a:t>
            </a:r>
            <a:r>
              <a:rPr lang="en-US" altLang="en-US" sz="2000" dirty="0">
                <a:latin typeface="Garamond" panose="02020404030301010803" pitchFamily="18" charset="0"/>
              </a:rPr>
              <a:t> – instruction pointer (</a:t>
            </a:r>
            <a:r>
              <a:rPr lang="en-US" sz="2000" dirty="0">
                <a:latin typeface="Garamond" panose="02020404030301010803" pitchFamily="18" charset="0"/>
              </a:rPr>
              <a:t>also called </a:t>
            </a:r>
            <a:r>
              <a:rPr lang="en-US" sz="2000" b="1" dirty="0">
                <a:latin typeface="Garamond" panose="02020404030301010803" pitchFamily="18" charset="0"/>
              </a:rPr>
              <a:t>program counter)</a:t>
            </a:r>
            <a:r>
              <a:rPr lang="en-US" altLang="en-US" sz="2000" dirty="0">
                <a:latin typeface="Garamond" panose="02020404030301010803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altLang="en-US" sz="2000" dirty="0">
                <a:latin typeface="Garamond" panose="02020404030301010803" pitchFamily="18" charset="0"/>
              </a:rPr>
              <a:t> </a:t>
            </a:r>
            <a:r>
              <a:rPr lang="en-US" sz="2000" dirty="0">
                <a:latin typeface="Garamond" panose="02020404030301010803" pitchFamily="18" charset="0"/>
              </a:rPr>
              <a:t>contains the address of the </a:t>
            </a:r>
            <a:r>
              <a:rPr lang="en-US" sz="2000" b="1" u="sng" dirty="0">
                <a:latin typeface="Garamond" panose="02020404030301010803" pitchFamily="18" charset="0"/>
              </a:rPr>
              <a:t>next instruction to be executed</a:t>
            </a:r>
            <a:r>
              <a:rPr lang="en-US" sz="2000" dirty="0">
                <a:latin typeface="Garamond" panose="02020404030301010803" pitchFamily="18" charset="0"/>
              </a:rPr>
              <a:t> .</a:t>
            </a:r>
            <a:endParaRPr lang="en-US" altLang="en-US" sz="2000" dirty="0">
              <a:latin typeface="Garamond" panose="02020404030301010803" pitchFamily="18" charset="0"/>
            </a:endParaRPr>
          </a:p>
          <a:p>
            <a:endParaRPr lang="en-US" sz="2000" dirty="0">
              <a:latin typeface="Garamond" panose="02020404030301010803" pitchFamily="18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904" y="3075940"/>
            <a:ext cx="5776585" cy="15963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47160" y="5291572"/>
            <a:ext cx="405284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It is also known as PC (</a:t>
            </a:r>
            <a:r>
              <a:rPr lang="en-US" b="1"/>
              <a:t>Program Counter)</a:t>
            </a:r>
          </a:p>
        </p:txBody>
      </p:sp>
    </p:spTree>
    <p:extLst>
      <p:ext uri="{BB962C8B-B14F-4D97-AF65-F5344CB8AC3E}">
        <p14:creationId xmlns:p14="http://schemas.microsoft.com/office/powerpoint/2010/main" val="2965460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5500" dirty="0"/>
              <a:t>EFLAGS Register </a:t>
            </a:r>
          </a:p>
        </p:txBody>
      </p:sp>
      <p:sp>
        <p:nvSpPr>
          <p:cNvPr id="2" name="Rectangle 1"/>
          <p:cNvSpPr/>
          <p:nvPr/>
        </p:nvSpPr>
        <p:spPr>
          <a:xfrm>
            <a:off x="1188719" y="1807309"/>
            <a:ext cx="10058400" cy="365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40000"/>
              </a:lnSpc>
              <a:buFont typeface="Arial" charset="0"/>
              <a:buChar char="•"/>
            </a:pPr>
            <a:r>
              <a:rPr lang="en-US" altLang="en-US" sz="2200" b="1" dirty="0">
                <a:latin typeface="Garamond" panose="02020404030301010803" pitchFamily="18" charset="0"/>
              </a:rPr>
              <a:t> EFLAGS- </a:t>
            </a:r>
            <a:r>
              <a:rPr lang="en-US" altLang="en-US" sz="2200" dirty="0">
                <a:latin typeface="Garamond" panose="02020404030301010803" pitchFamily="18" charset="0"/>
              </a:rPr>
              <a:t>a</a:t>
            </a:r>
            <a:r>
              <a:rPr lang="en-US" altLang="en-US" sz="2200" b="1" dirty="0"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register consists of </a:t>
            </a:r>
            <a:r>
              <a:rPr lang="en-US" sz="2200" b="1" dirty="0">
                <a:solidFill>
                  <a:schemeClr val="accent1"/>
                </a:solidFill>
                <a:latin typeface="Garamond" panose="02020404030301010803" pitchFamily="18" charset="0"/>
              </a:rPr>
              <a:t>individual binary bits</a:t>
            </a:r>
            <a:r>
              <a:rPr lang="en-US" sz="2200" b="1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that </a:t>
            </a:r>
            <a:endParaRPr lang="en-US" altLang="en-US" sz="2200" b="1" dirty="0">
              <a:latin typeface="Garamond" panose="02020404030301010803" pitchFamily="18" charset="0"/>
            </a:endParaRP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sz="2200" u="sng" dirty="0">
                <a:latin typeface="Garamond" panose="02020404030301010803" pitchFamily="18" charset="0"/>
              </a:rPr>
              <a:t>control</a:t>
            </a:r>
            <a:r>
              <a:rPr lang="en-US" sz="2200" dirty="0">
                <a:latin typeface="Garamond" panose="02020404030301010803" pitchFamily="18" charset="0"/>
              </a:rPr>
              <a:t> the </a:t>
            </a:r>
            <a:r>
              <a:rPr lang="en-US" sz="2200" b="1" dirty="0">
                <a:latin typeface="Garamond" panose="02020404030301010803" pitchFamily="18" charset="0"/>
              </a:rPr>
              <a:t>operation</a:t>
            </a:r>
            <a:r>
              <a:rPr lang="en-US" sz="2200" dirty="0">
                <a:latin typeface="Garamond" panose="02020404030301010803" pitchFamily="18" charset="0"/>
              </a:rPr>
              <a:t> of the CPU or </a:t>
            </a:r>
          </a:p>
          <a:p>
            <a:pPr marL="742950" lvl="1" indent="-285750">
              <a:lnSpc>
                <a:spcPct val="140000"/>
              </a:lnSpc>
              <a:buFont typeface="Courier New" charset="0"/>
              <a:buChar char="o"/>
            </a:pPr>
            <a:r>
              <a:rPr lang="en-US" sz="2200" u="sng" dirty="0">
                <a:latin typeface="Garamond" panose="02020404030301010803" pitchFamily="18" charset="0"/>
              </a:rPr>
              <a:t>reflect</a:t>
            </a:r>
            <a:r>
              <a:rPr lang="en-US" sz="2200" dirty="0">
                <a:latin typeface="Garamond" panose="02020404030301010803" pitchFamily="18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latin typeface="Garamond" panose="02020404030301010803" pitchFamily="18" charset="0"/>
              </a:rPr>
              <a:t>the outcome</a:t>
            </a:r>
            <a:r>
              <a:rPr lang="en-US" sz="2200" b="1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sz="2200" dirty="0">
                <a:latin typeface="Garamond" panose="02020404030301010803" pitchFamily="18" charset="0"/>
              </a:rPr>
              <a:t>of some CPU </a:t>
            </a:r>
            <a:r>
              <a:rPr lang="en-US" sz="2200" b="1" dirty="0">
                <a:latin typeface="Garamond" panose="02020404030301010803" pitchFamily="18" charset="0"/>
              </a:rPr>
              <a:t>operation</a:t>
            </a:r>
            <a:r>
              <a:rPr lang="en-US" sz="2200" dirty="0">
                <a:latin typeface="Garamond" panose="02020404030301010803" pitchFamily="18" charset="0"/>
              </a:rPr>
              <a:t>.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endParaRPr lang="en-US" altLang="en-US" sz="2200" b="1" dirty="0">
              <a:latin typeface="Garamond" panose="02020404030301010803" pitchFamily="18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latin typeface="Garamond" panose="02020404030301010803" pitchFamily="18" charset="0"/>
              </a:rPr>
              <a:t>Thus, we have</a:t>
            </a:r>
            <a:r>
              <a:rPr lang="en-US" altLang="en-US" sz="2200" b="1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altLang="en-US" sz="2200" b="1" dirty="0">
                <a:solidFill>
                  <a:schemeClr val="accent1"/>
                </a:solidFill>
                <a:latin typeface="Garamond" panose="02020404030301010803" pitchFamily="18" charset="0"/>
              </a:rPr>
              <a:t>status</a:t>
            </a:r>
            <a:r>
              <a:rPr lang="en-US" altLang="en-US" sz="2200" dirty="0">
                <a:latin typeface="Garamond" panose="02020404030301010803" pitchFamily="18" charset="0"/>
              </a:rPr>
              <a:t> and </a:t>
            </a:r>
            <a:r>
              <a:rPr lang="en-US" altLang="en-US" sz="2200" b="1" dirty="0">
                <a:solidFill>
                  <a:schemeClr val="accent1"/>
                </a:solidFill>
                <a:latin typeface="Garamond" panose="02020404030301010803" pitchFamily="18" charset="0"/>
              </a:rPr>
              <a:t>control</a:t>
            </a:r>
            <a:r>
              <a:rPr lang="en-US" altLang="en-US" sz="2200" dirty="0">
                <a:solidFill>
                  <a:schemeClr val="accent3"/>
                </a:solidFill>
                <a:latin typeface="Garamond" panose="02020404030301010803" pitchFamily="18" charset="0"/>
              </a:rPr>
              <a:t> </a:t>
            </a:r>
            <a:r>
              <a:rPr lang="en-US" altLang="en-US" sz="2200" dirty="0">
                <a:latin typeface="Garamond" panose="02020404030301010803" pitchFamily="18" charset="0"/>
              </a:rPr>
              <a:t>flags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altLang="en-US" sz="2200" dirty="0">
                <a:latin typeface="Garamond" panose="02020404030301010803" pitchFamily="18" charset="0"/>
              </a:rPr>
              <a:t> Each flag is a single binary bit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84957"/>
            <a:ext cx="480060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77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14" y="3152566"/>
            <a:ext cx="4356089" cy="2516851"/>
          </a:xfrm>
          <a:prstGeom prst="rect">
            <a:avLst/>
          </a:prstGeom>
        </p:spPr>
      </p:pic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5500" dirty="0"/>
              <a:t>EFLAGS Register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727189" y="2362200"/>
            <a:ext cx="6781800" cy="50292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b="1" dirty="0">
                <a:latin typeface="Garamond" panose="02020404030301010803" pitchFamily="18" charset="0"/>
              </a:rPr>
              <a:t>Carry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unsigned </a:t>
            </a:r>
            <a:r>
              <a:rPr lang="en-US" altLang="en-US" sz="2000" dirty="0">
                <a:latin typeface="Garamond" panose="02020404030301010803" pitchFamily="18" charset="0"/>
              </a:rPr>
              <a:t>arithmetic out of range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dirty="0">
                <a:latin typeface="Garamond" panose="02020404030301010803" pitchFamily="18" charset="0"/>
              </a:rPr>
              <a:t> </a:t>
            </a:r>
            <a:r>
              <a:rPr lang="en-US" altLang="en-US" b="1" dirty="0">
                <a:latin typeface="Garamond" panose="02020404030301010803" pitchFamily="18" charset="0"/>
              </a:rPr>
              <a:t>Overflow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signed</a:t>
            </a:r>
            <a:r>
              <a:rPr lang="en-US" altLang="en-US" sz="2000" dirty="0">
                <a:latin typeface="Garamond" panose="02020404030301010803" pitchFamily="18" charset="0"/>
              </a:rPr>
              <a:t> arithmetic out of range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dirty="0">
                <a:latin typeface="Garamond" panose="02020404030301010803" pitchFamily="18" charset="0"/>
              </a:rPr>
              <a:t> </a:t>
            </a:r>
            <a:r>
              <a:rPr lang="en-US" altLang="en-US" b="1" dirty="0">
                <a:latin typeface="Garamond" panose="02020404030301010803" pitchFamily="18" charset="0"/>
              </a:rPr>
              <a:t>Sign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result</a:t>
            </a:r>
            <a:r>
              <a:rPr lang="en-US" altLang="en-US" sz="2000" dirty="0">
                <a:latin typeface="Garamond" panose="02020404030301010803" pitchFamily="18" charset="0"/>
              </a:rPr>
              <a:t> is negative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dirty="0">
                <a:latin typeface="Garamond" panose="02020404030301010803" pitchFamily="18" charset="0"/>
              </a:rPr>
              <a:t> </a:t>
            </a:r>
            <a:r>
              <a:rPr lang="en-US" altLang="en-US" b="1" dirty="0">
                <a:latin typeface="Garamond" panose="02020404030301010803" pitchFamily="18" charset="0"/>
              </a:rPr>
              <a:t>Zero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2000" dirty="0">
                <a:solidFill>
                  <a:srgbClr val="C00000"/>
                </a:solidFill>
                <a:latin typeface="Garamond" panose="02020404030301010803" pitchFamily="18" charset="0"/>
              </a:rPr>
              <a:t>result</a:t>
            </a:r>
            <a:r>
              <a:rPr lang="en-US" altLang="en-US" sz="2000" dirty="0">
                <a:latin typeface="Garamond" panose="02020404030301010803" pitchFamily="18" charset="0"/>
              </a:rPr>
              <a:t> is zero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endParaRPr lang="en-US" altLang="en-US" sz="1700" dirty="0"/>
          </a:p>
        </p:txBody>
      </p:sp>
      <p:sp>
        <p:nvSpPr>
          <p:cNvPr id="10" name="Rectangle 9"/>
          <p:cNvSpPr/>
          <p:nvPr/>
        </p:nvSpPr>
        <p:spPr>
          <a:xfrm>
            <a:off x="1157240" y="1817929"/>
            <a:ext cx="949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latin typeface="Garamond" panose="02020404030301010803" pitchFamily="18" charset="0"/>
              </a:rPr>
              <a:t>Status flags </a:t>
            </a:r>
            <a:r>
              <a:rPr lang="en-US" dirty="0">
                <a:latin typeface="Garamond" panose="02020404030301010803" pitchFamily="18" charset="0"/>
              </a:rPr>
              <a:t>record certain information about the most recent </a:t>
            </a:r>
            <a:r>
              <a:rPr lang="en-US" b="1" dirty="0">
                <a:latin typeface="Garamond" panose="02020404030301010803" pitchFamily="18" charset="0"/>
              </a:rPr>
              <a:t>arithmetic</a:t>
            </a:r>
            <a:r>
              <a:rPr lang="en-US" dirty="0">
                <a:latin typeface="Garamond" panose="02020404030301010803" pitchFamily="18" charset="0"/>
              </a:rPr>
              <a:t> or </a:t>
            </a:r>
            <a:r>
              <a:rPr lang="en-US" b="1" dirty="0">
                <a:latin typeface="Garamond" panose="02020404030301010803" pitchFamily="18" charset="0"/>
              </a:rPr>
              <a:t>logical</a:t>
            </a:r>
            <a:r>
              <a:rPr lang="en-US" dirty="0">
                <a:latin typeface="Garamond" panose="02020404030301010803" pitchFamily="18" charset="0"/>
              </a:rPr>
              <a:t> operation.</a:t>
            </a:r>
          </a:p>
        </p:txBody>
      </p:sp>
      <p:sp>
        <p:nvSpPr>
          <p:cNvPr id="8" name="Rectangle 7"/>
          <p:cNvSpPr/>
          <p:nvPr/>
        </p:nvSpPr>
        <p:spPr>
          <a:xfrm>
            <a:off x="9777873" y="3872383"/>
            <a:ext cx="2122016" cy="1077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A flag is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set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when it equals 1; </a:t>
            </a:r>
          </a:p>
          <a:p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it is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clear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(or reset) when it equals 0.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5090" y="5973864"/>
            <a:ext cx="501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Note</a:t>
            </a:r>
            <a:r>
              <a:rPr lang="en-US" dirty="0"/>
              <a:t>: </a:t>
            </a:r>
            <a:r>
              <a:rPr lang="en-US" b="1" dirty="0"/>
              <a:t>Control flags </a:t>
            </a:r>
            <a:r>
              <a:rPr lang="en-US" dirty="0"/>
              <a:t>are out of the scope of this class</a:t>
            </a:r>
          </a:p>
        </p:txBody>
      </p:sp>
    </p:spTree>
    <p:extLst>
      <p:ext uri="{BB962C8B-B14F-4D97-AF65-F5344CB8AC3E}">
        <p14:creationId xmlns:p14="http://schemas.microsoft.com/office/powerpoint/2010/main" val="2386512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D856-5119-3044-BD47-29563752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Practice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15D2B-E3F7-3241-B3C5-E5F8CF3F2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Don’t need to turn-in these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2A713-B465-5B4E-BEA1-95FEB042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27BE4-9FE0-F247-8C83-01032FCB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8C672-EDC3-424E-98E2-F102C8A6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94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Practice Problems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6006" y="1981200"/>
            <a:ext cx="1065879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Garamond" panose="02020404030301010803" pitchFamily="18" charset="0"/>
              </a:rPr>
              <a:t>1. Which flag is set when the result of an unsigned arithmetic operation is too large to fit into the destination?</a:t>
            </a:r>
          </a:p>
          <a:p>
            <a:endParaRPr lang="en-US" sz="2200" dirty="0">
              <a:latin typeface="Garamond" panose="02020404030301010803" pitchFamily="18" charset="0"/>
            </a:endParaRPr>
          </a:p>
          <a:p>
            <a:endParaRPr lang="en-US" sz="2200" dirty="0">
              <a:latin typeface="Garamond" panose="02020404030301010803" pitchFamily="18" charset="0"/>
            </a:endParaRPr>
          </a:p>
          <a:p>
            <a:endParaRPr lang="en-US" sz="2200" dirty="0">
              <a:latin typeface="Garamond" panose="02020404030301010803" pitchFamily="18" charset="0"/>
            </a:endParaRPr>
          </a:p>
          <a:p>
            <a:r>
              <a:rPr lang="en-US" sz="2200" b="1" dirty="0">
                <a:latin typeface="Garamond" panose="02020404030301010803" pitchFamily="18" charset="0"/>
              </a:rPr>
              <a:t>2. Which flag is set when the result of a signed arithmetic operation is either too large or too small to fit into the destination?</a:t>
            </a:r>
          </a:p>
          <a:p>
            <a:endParaRPr lang="en-US" sz="2200" b="1" dirty="0">
              <a:latin typeface="Garamond" panose="02020404030301010803" pitchFamily="18" charset="0"/>
            </a:endParaRPr>
          </a:p>
          <a:p>
            <a:endParaRPr lang="en-US" sz="2200" b="1" dirty="0">
              <a:latin typeface="Garamond" panose="02020404030301010803" pitchFamily="18" charset="0"/>
            </a:endParaRPr>
          </a:p>
          <a:p>
            <a:endParaRPr lang="en-US" sz="2200" b="1" dirty="0">
              <a:latin typeface="Garamond" panose="02020404030301010803" pitchFamily="18" charset="0"/>
            </a:endParaRPr>
          </a:p>
          <a:p>
            <a:r>
              <a:rPr lang="en-US" sz="2200" b="1" dirty="0">
                <a:latin typeface="Garamond" panose="02020404030301010803" pitchFamily="18" charset="0"/>
              </a:rPr>
              <a:t>3. Which flag is set when an arithmetic or logical operation generates a negative result?</a:t>
            </a:r>
          </a:p>
          <a:p>
            <a:endParaRPr lang="en-US" sz="2200" b="1" dirty="0">
              <a:latin typeface="Garamond" panose="02020404030301010803" pitchFamily="18" charset="0"/>
            </a:endParaRP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3901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Practice Examples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97280" y="1990636"/>
            <a:ext cx="103479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Garamond" panose="02020404030301010803" pitchFamily="18" charset="0"/>
              </a:rPr>
              <a:t>4. Show the EDX register and the size and position of the DH, DL, and DX within it.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34715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5906-0757-A646-9006-3C61EFE5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E211C-0042-1F4B-BC2D-0D663D71C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Submit these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A132B-551A-3348-A6C7-C848B42F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D9D1D-C4D7-BA49-A4D4-CE21580D8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80C4E-68C2-6C48-9744-ABC6316A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9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38344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2D34-5468-7341-A436-DBB244C9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2(c) :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F628-342B-9B4C-9AA1-ACF4BE538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the Problems provided in slide 61 </a:t>
            </a:r>
            <a:r>
              <a:rPr lang="en-US"/>
              <a:t>to 62. </a:t>
            </a:r>
            <a:endParaRPr lang="en-US" dirty="0"/>
          </a:p>
          <a:p>
            <a:r>
              <a:rPr lang="en-US" dirty="0"/>
              <a:t>You can do your work in a text editor (Microsoft word, open office, etc.)</a:t>
            </a:r>
          </a:p>
          <a:p>
            <a:r>
              <a:rPr lang="en-US" dirty="0"/>
              <a:t>Or you can do it in a piece of paper, then scan or take a picture of the paper. </a:t>
            </a:r>
          </a:p>
          <a:p>
            <a:r>
              <a:rPr lang="en-US" dirty="0"/>
              <a:t>Convert them into pdf and submit in the </a:t>
            </a:r>
            <a:r>
              <a:rPr lang="en-US" dirty="0" err="1"/>
              <a:t>iCollege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933AE-3450-F14D-8D49-1D74F15CA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8E6B-B58F-AB4D-B7B7-43FABFD8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F773-B47F-3542-A678-1BE8FA0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45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Lab 2(c) Problems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34440" y="1914436"/>
            <a:ext cx="992124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latin typeface="Garamond" panose="02020404030301010803" pitchFamily="18" charset="0"/>
              </a:rPr>
              <a:t>2. Store the following value in EAX register: 12</a:t>
            </a:r>
            <a:r>
              <a:rPr lang="en-US" sz="2300" b="1" dirty="0">
                <a:solidFill>
                  <a:srgbClr val="00B050"/>
                </a:solidFill>
                <a:latin typeface="Garamond" panose="02020404030301010803" pitchFamily="18" charset="0"/>
              </a:rPr>
              <a:t>78</a:t>
            </a:r>
            <a:r>
              <a:rPr lang="en-US" sz="2300" b="1" dirty="0">
                <a:solidFill>
                  <a:srgbClr val="C00000"/>
                </a:solidFill>
                <a:latin typeface="Garamond" panose="02020404030301010803" pitchFamily="18" charset="0"/>
              </a:rPr>
              <a:t>45</a:t>
            </a:r>
            <a:r>
              <a:rPr lang="en-US" sz="2300" b="1" dirty="0">
                <a:solidFill>
                  <a:schemeClr val="accent1"/>
                </a:solidFill>
                <a:latin typeface="Garamond" panose="02020404030301010803" pitchFamily="18" charset="0"/>
              </a:rPr>
              <a:t>69</a:t>
            </a:r>
            <a:r>
              <a:rPr lang="en-US" sz="2300" b="1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h</a:t>
            </a:r>
          </a:p>
          <a:p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31060" y="3316029"/>
          <a:ext cx="812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062497" y="30228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0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56417" y="302251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5920" y="41300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 bytes</a:t>
            </a:r>
          </a:p>
        </p:txBody>
      </p:sp>
    </p:spTree>
    <p:extLst>
      <p:ext uri="{BB962C8B-B14F-4D97-AF65-F5344CB8AC3E}">
        <p14:creationId xmlns:p14="http://schemas.microsoft.com/office/powerpoint/2010/main" val="53051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60D2913-64D3-0A48-8CAA-9B0D060B020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500" dirty="0"/>
              <a:t>Lab 2(c) Problems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6967" y="1737360"/>
            <a:ext cx="9921240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Garamond" panose="02020404030301010803" pitchFamily="18" charset="0"/>
              </a:rPr>
              <a:t>6. </a:t>
            </a:r>
            <a:r>
              <a:rPr lang="en-US" dirty="0">
                <a:latin typeface="Garamond" panose="02020404030301010803" pitchFamily="18" charset="0"/>
              </a:rPr>
              <a:t>For each </a:t>
            </a:r>
            <a:r>
              <a:rPr lang="en-US" b="1" dirty="0">
                <a:latin typeface="Garamond" panose="02020404030301010803" pitchFamily="18" charset="0"/>
              </a:rPr>
              <a:t>add instruction in this exercise</a:t>
            </a:r>
            <a:r>
              <a:rPr lang="en-US" dirty="0">
                <a:latin typeface="Garamond" panose="02020404030301010803" pitchFamily="18" charset="0"/>
              </a:rPr>
              <a:t>, assume that </a:t>
            </a:r>
            <a:r>
              <a:rPr lang="en-US" b="1" u="sng" dirty="0">
                <a:latin typeface="Garamond" panose="02020404030301010803" pitchFamily="18" charset="0"/>
              </a:rPr>
              <a:t>EAX</a:t>
            </a:r>
            <a:r>
              <a:rPr lang="en-US" u="sng" dirty="0">
                <a:latin typeface="Garamond" panose="02020404030301010803" pitchFamily="18" charset="0"/>
              </a:rPr>
              <a:t> contains the given contents before the instruction is executed</a:t>
            </a:r>
            <a:r>
              <a:rPr lang="en-US" dirty="0">
                <a:latin typeface="Garamond" panose="02020404030301010803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Give the contents of </a:t>
            </a:r>
            <a:r>
              <a:rPr lang="en-US" b="1" dirty="0">
                <a:latin typeface="Garamond" panose="02020404030301010803" pitchFamily="18" charset="0"/>
              </a:rPr>
              <a:t>EAX</a:t>
            </a:r>
            <a:r>
              <a:rPr lang="en-US" dirty="0">
                <a:latin typeface="Garamond" panose="02020404030301010803" pitchFamily="18" charset="0"/>
              </a:rPr>
              <a:t> as well as the values of the </a:t>
            </a:r>
            <a:r>
              <a:rPr lang="en-US" b="1" dirty="0">
                <a:latin typeface="Garamond" panose="02020404030301010803" pitchFamily="18" charset="0"/>
              </a:rPr>
              <a:t>CF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b="1" dirty="0">
                <a:latin typeface="Garamond" panose="02020404030301010803" pitchFamily="18" charset="0"/>
              </a:rPr>
              <a:t>OF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b="1" dirty="0">
                <a:latin typeface="Garamond" panose="02020404030301010803" pitchFamily="18" charset="0"/>
              </a:rPr>
              <a:t>SF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b="1" dirty="0">
                <a:latin typeface="Garamond" panose="02020404030301010803" pitchFamily="18" charset="0"/>
              </a:rPr>
              <a:t>ZF</a:t>
            </a:r>
            <a:r>
              <a:rPr lang="en-US" dirty="0">
                <a:latin typeface="Garamond" panose="02020404030301010803" pitchFamily="18" charset="0"/>
              </a:rPr>
              <a:t> after the instruction is executed.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All numbers are in hex. (Hint: add </a:t>
            </a:r>
            <a:r>
              <a:rPr lang="en-US" dirty="0" err="1">
                <a:latin typeface="Garamond" panose="02020404030301010803" pitchFamily="18" charset="0"/>
              </a:rPr>
              <a:t>eax</a:t>
            </a:r>
            <a:r>
              <a:rPr lang="en-US" dirty="0">
                <a:latin typeface="Garamond" panose="02020404030301010803" pitchFamily="18" charset="0"/>
              </a:rPr>
              <a:t>, 40 will add 40 to the contents of register </a:t>
            </a:r>
            <a:r>
              <a:rPr lang="en-US" dirty="0" err="1">
                <a:latin typeface="Garamond" panose="02020404030301010803" pitchFamily="18" charset="0"/>
              </a:rPr>
              <a:t>eax</a:t>
            </a:r>
            <a:r>
              <a:rPr lang="en-US" dirty="0">
                <a:latin typeface="Garamond" panose="02020404030301010803" pitchFamily="18" charset="0"/>
              </a:rPr>
              <a:t> and stores the result back in </a:t>
            </a:r>
            <a:r>
              <a:rPr lang="en-US" dirty="0" err="1">
                <a:latin typeface="Garamond" panose="02020404030301010803" pitchFamily="18" charset="0"/>
              </a:rPr>
              <a:t>eax</a:t>
            </a:r>
            <a:r>
              <a:rPr lang="en-US" dirty="0">
                <a:latin typeface="Garamond" panose="02020404030301010803" pitchFamily="18" charset="0"/>
              </a:rPr>
              <a:t>)</a:t>
            </a:r>
          </a:p>
          <a:p>
            <a:endParaRPr lang="en-US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432050" y="3926340"/>
          <a:ext cx="8205470" cy="17170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3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8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4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3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5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40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Contents of EAX (Before)</a:t>
                      </a:r>
                      <a:endParaRPr lang="en-US" sz="1800">
                        <a:effectLst/>
                        <a:latin typeface="Helvetica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Instruction</a:t>
                      </a:r>
                      <a:endParaRPr lang="en-US" sz="1800" dirty="0">
                        <a:effectLst/>
                        <a:latin typeface="Helvetica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Contents of EAX (After)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CF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OF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SF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ZF</a:t>
                      </a:r>
                      <a:endParaRPr lang="en-US" sz="1800">
                        <a:effectLst/>
                        <a:latin typeface="Helvetica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00000040</a:t>
                      </a:r>
                      <a:endParaRPr lang="en-US" sz="1800">
                        <a:effectLst/>
                        <a:latin typeface="Helvetica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add eax, 40</a:t>
                      </a:r>
                      <a:endParaRPr lang="en-US" sz="1800">
                        <a:effectLst/>
                        <a:latin typeface="Helvetica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FFFFFF40 </a:t>
                      </a:r>
                      <a:endParaRPr lang="en-US" sz="1800">
                        <a:effectLst/>
                        <a:latin typeface="Helvetica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add eax, 40</a:t>
                      </a:r>
                      <a:endParaRPr lang="en-US" sz="1800">
                        <a:effectLst/>
                        <a:latin typeface="Helvetica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00000040</a:t>
                      </a:r>
                      <a:endParaRPr lang="en-US" sz="1800">
                        <a:effectLst/>
                        <a:latin typeface="Helvetica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add </a:t>
                      </a:r>
                      <a:r>
                        <a:rPr lang="en-US" sz="1800" dirty="0" err="1">
                          <a:effectLst/>
                        </a:rPr>
                        <a:t>eax</a:t>
                      </a:r>
                      <a:r>
                        <a:rPr lang="en-US" sz="1800" dirty="0">
                          <a:effectLst/>
                        </a:rPr>
                        <a:t>, -40</a:t>
                      </a:r>
                      <a:endParaRPr lang="en-US" sz="1800" dirty="0">
                        <a:effectLst/>
                        <a:latin typeface="Helvetica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51960" y="5866909"/>
            <a:ext cx="406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that numbers are signed integers</a:t>
            </a:r>
          </a:p>
        </p:txBody>
      </p:sp>
    </p:spTree>
    <p:extLst>
      <p:ext uri="{BB962C8B-B14F-4D97-AF65-F5344CB8AC3E}">
        <p14:creationId xmlns:p14="http://schemas.microsoft.com/office/powerpoint/2010/main" val="280334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5089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735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9329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7929</TotalTime>
  <Words>2599</Words>
  <Application>Microsoft Macintosh PowerPoint</Application>
  <PresentationFormat>Widescreen</PresentationFormat>
  <Paragraphs>511</Paragraphs>
  <Slides>62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Arial</vt:lpstr>
      <vt:lpstr>Calibri</vt:lpstr>
      <vt:lpstr>Cambria Math</vt:lpstr>
      <vt:lpstr>Courier New</vt:lpstr>
      <vt:lpstr>Garamond</vt:lpstr>
      <vt:lpstr>Helvetica</vt:lpstr>
      <vt:lpstr>Helvetica Neue</vt:lpstr>
      <vt:lpstr>Times New Roman</vt:lpstr>
      <vt:lpstr>Wingdings</vt:lpstr>
      <vt:lpstr>Office Theme</vt:lpstr>
      <vt:lpstr>VISIO</vt:lpstr>
      <vt:lpstr>CSC 3210 Computer Organization and  Programming</vt:lpstr>
      <vt:lpstr>Lab Work 2 Instructions</vt:lpstr>
      <vt:lpstr>Lab 2(a) </vt:lpstr>
      <vt:lpstr>Lab 2(a) Instructions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 new Project</vt:lpstr>
      <vt:lpstr>Sample Code</vt:lpstr>
      <vt:lpstr>Run the code</vt:lpstr>
      <vt:lpstr>Run the code</vt:lpstr>
      <vt:lpstr>Run the code</vt:lpstr>
      <vt:lpstr>Debug the code</vt:lpstr>
      <vt:lpstr>Debug the code</vt:lpstr>
      <vt:lpstr>Debug the code</vt:lpstr>
      <vt:lpstr>Debug the code</vt:lpstr>
      <vt:lpstr>Debug the code</vt:lpstr>
      <vt:lpstr>Debug the code</vt:lpstr>
      <vt:lpstr>Debug the code</vt:lpstr>
      <vt:lpstr>Debug the code</vt:lpstr>
      <vt:lpstr>Debug the code</vt:lpstr>
      <vt:lpstr>Some Practice Problems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 </vt:lpstr>
      <vt:lpstr>Lab 2(b)</vt:lpstr>
      <vt:lpstr>Lab 2(b) : Submission</vt:lpstr>
      <vt:lpstr>Lab 2(b) Problem 1</vt:lpstr>
      <vt:lpstr>Lab 2(b) Problem 2</vt:lpstr>
      <vt:lpstr>Registers and Memory</vt:lpstr>
      <vt:lpstr>Registers</vt:lpstr>
      <vt:lpstr>General-Purpose Registers (8 registers)</vt:lpstr>
      <vt:lpstr>General-Purpose Registers </vt:lpstr>
      <vt:lpstr>General-Purpose Registers</vt:lpstr>
      <vt:lpstr>General-Purpose Registers</vt:lpstr>
      <vt:lpstr>General-Purpose Registers</vt:lpstr>
      <vt:lpstr>General-Purpose Registers</vt:lpstr>
      <vt:lpstr>General-Purpose Registers</vt:lpstr>
      <vt:lpstr>Segment Registers</vt:lpstr>
      <vt:lpstr>Instruction Pointer Register </vt:lpstr>
      <vt:lpstr>EFLAGS Register </vt:lpstr>
      <vt:lpstr>EFLAGS Register </vt:lpstr>
      <vt:lpstr>Some Practice Examples</vt:lpstr>
      <vt:lpstr>Practice Problems</vt:lpstr>
      <vt:lpstr>Practice Examples</vt:lpstr>
      <vt:lpstr>Lab 2(c)</vt:lpstr>
      <vt:lpstr>Lab 2(c) : Submission</vt:lpstr>
      <vt:lpstr>Lab 2(c) Problems</vt:lpstr>
      <vt:lpstr>Lab 2(c)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66</cp:revision>
  <dcterms:created xsi:type="dcterms:W3CDTF">2020-12-18T04:27:11Z</dcterms:created>
  <dcterms:modified xsi:type="dcterms:W3CDTF">2021-01-19T22:26:27Z</dcterms:modified>
</cp:coreProperties>
</file>